
<file path=[Content_Types].xml><?xml version="1.0" encoding="utf-8"?>
<Types xmlns="http://schemas.openxmlformats.org/package/2006/content-types">
  <Default Extension="fntdata" ContentType="application/x-fontdata"/>
  <Default Extension="png" ContentType="image/png"/>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embeddedFontLst>
    <p:embeddedFont>
      <p:font typeface="SourceHanSerifJP-Bold"/>
      <p:regular r:id="rId24"/>
    </p:embeddedFont>
    <p:embeddedFont>
      <p:font typeface="OPPOSans H"/>
      <p:regular r:id="rId25"/>
    </p:embeddedFont>
    <p:embeddedFont>
      <p:font typeface="OPPOSans R"/>
      <p:regular r:id="rId26"/>
    </p:embeddedFont>
    <p:embeddedFont>
      <p:font typeface="SourceHanSerifJP-Regular"/>
      <p:regular r:id="rId27"/>
    </p:embeddedFont>
    <p:embeddedFont>
      <p:font typeface="OPPOSans B"/>
      <p:regular r:id="rId28"/>
    </p:embeddedFont>
    <p:embeddedFont>
      <p:font typeface="OPPOSans L"/>
      <p:regular r:id="rId29"/>
    </p:embeddedFont>
  </p:embeddedFontLst>
</p:presentation>
</file>

<file path=ppt/_rels/presentation.xml.rels><?xml version="1.0" encoding="UTF-8" standalone="yes"?>
<Relationships xmlns="http://schemas.openxmlformats.org/package/2006/relationships">
<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font" Target="fonts/font6.fntdata"/>
<Relationship Id="rId25" Type="http://schemas.openxmlformats.org/officeDocument/2006/relationships/font" Target="fonts/font2.fntdata"/>
<Relationship Id="rId26" Type="http://schemas.openxmlformats.org/officeDocument/2006/relationships/font" Target="fonts/font4.fntdata"/>
<Relationship Id="rId27" Type="http://schemas.openxmlformats.org/officeDocument/2006/relationships/font" Target="fonts/font5.fntdata"/>
<Relationship Id="rId28" Type="http://schemas.openxmlformats.org/officeDocument/2006/relationships/font" Target="fonts/font3.fntdata"/>
<Relationship Id="rId29" Type="http://schemas.openxmlformats.org/officeDocument/2006/relationships/font" Target="fonts/font1.fntdata"/>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theme" Target="../theme/theme1.xml"/>
<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11.gif"/>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4.gif"/>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3.pn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4.gif"/>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image" Target="../media/image5.jpe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6.pn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10.png"/>
<Relationship Id="rId3" Type="http://schemas.openxmlformats.org/officeDocument/2006/relationships/image" Target="../media/image9.pn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11.gif"/>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4.gif"/>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8.pn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4.gif"/>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4.gif"/>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100000"/>
          </a:blip>
          <a:srcRect l="30639" t="4809" r="6779" b="32609"/>
          <a:stretch>
            <a:fillRect/>
          </a:stretch>
        </p:blipFill>
        <p:spPr>
          <a:xfrm rot="0" flipH="0" flipV="0">
            <a:off x="0" y="0"/>
            <a:ext cx="12192000" cy="6858001"/>
          </a:xfrm>
          <a:prstGeom prst="rect">
            <a:avLst/>
          </a:prstGeom>
          <a:noFill/>
          <a:ln>
            <a:noFill/>
          </a:ln>
        </p:spPr>
      </p:pic>
      <p:sp>
        <p:nvSpPr>
          <p:cNvPr id="3" name="标题 1"/>
          <p:cNvSpPr txBox="1"/>
          <p:nvPr/>
        </p:nvSpPr>
        <p:spPr>
          <a:xfrm rot="0" flipH="0" flipV="0">
            <a:off x="10981633" y="638492"/>
            <a:ext cx="537267" cy="390488"/>
          </a:xfrm>
          <a:custGeom>
            <a:avLst/>
            <a:gdLst/>
            <a:rect l="l" t="t" r="r" b="b"/>
            <a:pathLst>
              <a:path w="537267" h="390488">
                <a:moveTo>
                  <a:pt x="474259" y="272460"/>
                </a:moveTo>
                <a:cubicBezTo>
                  <a:pt x="461854" y="272289"/>
                  <a:pt x="453511" y="275831"/>
                  <a:pt x="449231" y="283086"/>
                </a:cubicBezTo>
                <a:cubicBezTo>
                  <a:pt x="444952" y="290341"/>
                  <a:pt x="442960" y="302334"/>
                  <a:pt x="443255" y="319065"/>
                </a:cubicBezTo>
                <a:cubicBezTo>
                  <a:pt x="442960" y="335947"/>
                  <a:pt x="444952" y="347890"/>
                  <a:pt x="449231" y="354895"/>
                </a:cubicBezTo>
                <a:cubicBezTo>
                  <a:pt x="453511" y="361900"/>
                  <a:pt x="461854" y="365292"/>
                  <a:pt x="474259" y="365071"/>
                </a:cubicBezTo>
                <a:cubicBezTo>
                  <a:pt x="486761" y="365292"/>
                  <a:pt x="495162" y="361900"/>
                  <a:pt x="499462" y="354895"/>
                </a:cubicBezTo>
                <a:cubicBezTo>
                  <a:pt x="503763" y="347890"/>
                  <a:pt x="505763" y="335947"/>
                  <a:pt x="505463" y="319065"/>
                </a:cubicBezTo>
                <a:cubicBezTo>
                  <a:pt x="505763" y="302334"/>
                  <a:pt x="503763" y="290341"/>
                  <a:pt x="499462" y="283086"/>
                </a:cubicBezTo>
                <a:cubicBezTo>
                  <a:pt x="495162" y="275831"/>
                  <a:pt x="486761" y="272289"/>
                  <a:pt x="474259" y="272460"/>
                </a:cubicBezTo>
                <a:close/>
                <a:moveTo>
                  <a:pt x="178984" y="272460"/>
                </a:moveTo>
                <a:cubicBezTo>
                  <a:pt x="166579" y="272289"/>
                  <a:pt x="158236" y="275831"/>
                  <a:pt x="153956" y="283086"/>
                </a:cubicBezTo>
                <a:cubicBezTo>
                  <a:pt x="149677" y="290341"/>
                  <a:pt x="147685" y="302334"/>
                  <a:pt x="147980" y="319065"/>
                </a:cubicBezTo>
                <a:cubicBezTo>
                  <a:pt x="147685" y="335947"/>
                  <a:pt x="149677" y="347890"/>
                  <a:pt x="153956" y="354895"/>
                </a:cubicBezTo>
                <a:cubicBezTo>
                  <a:pt x="158236" y="361900"/>
                  <a:pt x="166579" y="365292"/>
                  <a:pt x="178984" y="365071"/>
                </a:cubicBezTo>
                <a:cubicBezTo>
                  <a:pt x="191486" y="365292"/>
                  <a:pt x="199887" y="361900"/>
                  <a:pt x="204188" y="354895"/>
                </a:cubicBezTo>
                <a:cubicBezTo>
                  <a:pt x="208488" y="347890"/>
                  <a:pt x="210488" y="335947"/>
                  <a:pt x="210188" y="319065"/>
                </a:cubicBezTo>
                <a:cubicBezTo>
                  <a:pt x="210488" y="302334"/>
                  <a:pt x="208488" y="290341"/>
                  <a:pt x="204188" y="283086"/>
                </a:cubicBezTo>
                <a:cubicBezTo>
                  <a:pt x="199887" y="275831"/>
                  <a:pt x="191486" y="272289"/>
                  <a:pt x="178984" y="272460"/>
                </a:cubicBezTo>
                <a:close/>
                <a:moveTo>
                  <a:pt x="15002" y="249657"/>
                </a:moveTo>
                <a:lnTo>
                  <a:pt x="45406" y="249657"/>
                </a:lnTo>
                <a:lnTo>
                  <a:pt x="45406" y="362071"/>
                </a:lnTo>
                <a:lnTo>
                  <a:pt x="100613" y="362071"/>
                </a:lnTo>
                <a:lnTo>
                  <a:pt x="100613" y="388474"/>
                </a:lnTo>
                <a:lnTo>
                  <a:pt x="15002" y="388474"/>
                </a:lnTo>
                <a:close/>
                <a:moveTo>
                  <a:pt x="474259" y="247656"/>
                </a:moveTo>
                <a:cubicBezTo>
                  <a:pt x="487883" y="247490"/>
                  <a:pt x="499374" y="249468"/>
                  <a:pt x="508730" y="253591"/>
                </a:cubicBezTo>
                <a:cubicBezTo>
                  <a:pt x="518087" y="257713"/>
                  <a:pt x="525177" y="264981"/>
                  <a:pt x="530000" y="275393"/>
                </a:cubicBezTo>
                <a:cubicBezTo>
                  <a:pt x="534822" y="285806"/>
                  <a:pt x="537245" y="300363"/>
                  <a:pt x="537267" y="319065"/>
                </a:cubicBezTo>
                <a:cubicBezTo>
                  <a:pt x="537245" y="337768"/>
                  <a:pt x="534822" y="352325"/>
                  <a:pt x="530000" y="362737"/>
                </a:cubicBezTo>
                <a:cubicBezTo>
                  <a:pt x="525177" y="373150"/>
                  <a:pt x="518087" y="380417"/>
                  <a:pt x="508730" y="384540"/>
                </a:cubicBezTo>
                <a:cubicBezTo>
                  <a:pt x="499374" y="388663"/>
                  <a:pt x="487883" y="390641"/>
                  <a:pt x="474259" y="390474"/>
                </a:cubicBezTo>
                <a:cubicBezTo>
                  <a:pt x="460824" y="390641"/>
                  <a:pt x="449423" y="388663"/>
                  <a:pt x="440055" y="384540"/>
                </a:cubicBezTo>
                <a:cubicBezTo>
                  <a:pt x="430687" y="380417"/>
                  <a:pt x="423553" y="373150"/>
                  <a:pt x="418652" y="362737"/>
                </a:cubicBezTo>
                <a:cubicBezTo>
                  <a:pt x="413752" y="352325"/>
                  <a:pt x="411285" y="337768"/>
                  <a:pt x="411251" y="319065"/>
                </a:cubicBezTo>
                <a:cubicBezTo>
                  <a:pt x="411285" y="300363"/>
                  <a:pt x="413752" y="285806"/>
                  <a:pt x="418652" y="275393"/>
                </a:cubicBezTo>
                <a:cubicBezTo>
                  <a:pt x="423553" y="264981"/>
                  <a:pt x="430687" y="257713"/>
                  <a:pt x="440055" y="253591"/>
                </a:cubicBezTo>
                <a:cubicBezTo>
                  <a:pt x="449423" y="249468"/>
                  <a:pt x="460824" y="247490"/>
                  <a:pt x="474259" y="247656"/>
                </a:cubicBezTo>
                <a:close/>
                <a:moveTo>
                  <a:pt x="337785" y="247656"/>
                </a:moveTo>
                <a:cubicBezTo>
                  <a:pt x="344682" y="247665"/>
                  <a:pt x="351541" y="248098"/>
                  <a:pt x="358363" y="248957"/>
                </a:cubicBezTo>
                <a:cubicBezTo>
                  <a:pt x="365184" y="249815"/>
                  <a:pt x="370793" y="251049"/>
                  <a:pt x="375190" y="252657"/>
                </a:cubicBezTo>
                <a:lnTo>
                  <a:pt x="375190" y="279260"/>
                </a:lnTo>
                <a:cubicBezTo>
                  <a:pt x="369931" y="277364"/>
                  <a:pt x="364297" y="275956"/>
                  <a:pt x="358288" y="275035"/>
                </a:cubicBezTo>
                <a:cubicBezTo>
                  <a:pt x="352279" y="274114"/>
                  <a:pt x="346245" y="273656"/>
                  <a:pt x="340185" y="273660"/>
                </a:cubicBezTo>
                <a:cubicBezTo>
                  <a:pt x="326938" y="273351"/>
                  <a:pt x="317178" y="276518"/>
                  <a:pt x="310907" y="283161"/>
                </a:cubicBezTo>
                <a:cubicBezTo>
                  <a:pt x="304635" y="289803"/>
                  <a:pt x="301526" y="301772"/>
                  <a:pt x="301581" y="319065"/>
                </a:cubicBezTo>
                <a:cubicBezTo>
                  <a:pt x="301536" y="331218"/>
                  <a:pt x="302736" y="340629"/>
                  <a:pt x="305181" y="347299"/>
                </a:cubicBezTo>
                <a:cubicBezTo>
                  <a:pt x="307626" y="353969"/>
                  <a:pt x="311582" y="358594"/>
                  <a:pt x="317049" y="361174"/>
                </a:cubicBezTo>
                <a:cubicBezTo>
                  <a:pt x="322517" y="363755"/>
                  <a:pt x="329762" y="364987"/>
                  <a:pt x="338785" y="364871"/>
                </a:cubicBezTo>
                <a:cubicBezTo>
                  <a:pt x="341565" y="364884"/>
                  <a:pt x="344157" y="364809"/>
                  <a:pt x="346561" y="364646"/>
                </a:cubicBezTo>
                <a:cubicBezTo>
                  <a:pt x="348966" y="364484"/>
                  <a:pt x="351308" y="364159"/>
                  <a:pt x="353587" y="363671"/>
                </a:cubicBezTo>
                <a:lnTo>
                  <a:pt x="353587" y="333667"/>
                </a:lnTo>
                <a:lnTo>
                  <a:pt x="329984" y="333667"/>
                </a:lnTo>
                <a:lnTo>
                  <a:pt x="329984" y="308264"/>
                </a:lnTo>
                <a:lnTo>
                  <a:pt x="381791" y="308264"/>
                </a:lnTo>
                <a:lnTo>
                  <a:pt x="381791" y="384274"/>
                </a:lnTo>
                <a:cubicBezTo>
                  <a:pt x="376452" y="386020"/>
                  <a:pt x="369827" y="387478"/>
                  <a:pt x="361913" y="388649"/>
                </a:cubicBezTo>
                <a:cubicBezTo>
                  <a:pt x="354000" y="389820"/>
                  <a:pt x="345624" y="390428"/>
                  <a:pt x="336785" y="390474"/>
                </a:cubicBezTo>
                <a:cubicBezTo>
                  <a:pt x="322528" y="390671"/>
                  <a:pt x="310304" y="388811"/>
                  <a:pt x="300114" y="384896"/>
                </a:cubicBezTo>
                <a:cubicBezTo>
                  <a:pt x="289924" y="380981"/>
                  <a:pt x="282100" y="373831"/>
                  <a:pt x="276644" y="363449"/>
                </a:cubicBezTo>
                <a:cubicBezTo>
                  <a:pt x="271188" y="353066"/>
                  <a:pt x="268432" y="338271"/>
                  <a:pt x="268376" y="319065"/>
                </a:cubicBezTo>
                <a:cubicBezTo>
                  <a:pt x="268437" y="301308"/>
                  <a:pt x="271250" y="287195"/>
                  <a:pt x="276815" y="276727"/>
                </a:cubicBezTo>
                <a:cubicBezTo>
                  <a:pt x="282379" y="266259"/>
                  <a:pt x="290334" y="258769"/>
                  <a:pt x="300677" y="254257"/>
                </a:cubicBezTo>
                <a:cubicBezTo>
                  <a:pt x="311020" y="249746"/>
                  <a:pt x="323390" y="247545"/>
                  <a:pt x="337785" y="247656"/>
                </a:cubicBezTo>
                <a:close/>
                <a:moveTo>
                  <a:pt x="178984" y="247656"/>
                </a:moveTo>
                <a:cubicBezTo>
                  <a:pt x="192608" y="247490"/>
                  <a:pt x="204099" y="249468"/>
                  <a:pt x="213455" y="253591"/>
                </a:cubicBezTo>
                <a:cubicBezTo>
                  <a:pt x="222812" y="257713"/>
                  <a:pt x="229902" y="264981"/>
                  <a:pt x="234725" y="275393"/>
                </a:cubicBezTo>
                <a:cubicBezTo>
                  <a:pt x="239547" y="285806"/>
                  <a:pt x="241970" y="300363"/>
                  <a:pt x="241992" y="319065"/>
                </a:cubicBezTo>
                <a:cubicBezTo>
                  <a:pt x="241970" y="337768"/>
                  <a:pt x="239547" y="352325"/>
                  <a:pt x="234725" y="362737"/>
                </a:cubicBezTo>
                <a:cubicBezTo>
                  <a:pt x="229902" y="373150"/>
                  <a:pt x="222812" y="380417"/>
                  <a:pt x="213455" y="384540"/>
                </a:cubicBezTo>
                <a:cubicBezTo>
                  <a:pt x="204099" y="388663"/>
                  <a:pt x="192608" y="390641"/>
                  <a:pt x="178984" y="390474"/>
                </a:cubicBezTo>
                <a:cubicBezTo>
                  <a:pt x="165549" y="390641"/>
                  <a:pt x="154148" y="388663"/>
                  <a:pt x="144780" y="384540"/>
                </a:cubicBezTo>
                <a:cubicBezTo>
                  <a:pt x="135412" y="380417"/>
                  <a:pt x="128278" y="373150"/>
                  <a:pt x="123377" y="362737"/>
                </a:cubicBezTo>
                <a:cubicBezTo>
                  <a:pt x="118477" y="352325"/>
                  <a:pt x="116010" y="337768"/>
                  <a:pt x="115976" y="319065"/>
                </a:cubicBezTo>
                <a:cubicBezTo>
                  <a:pt x="116010" y="300363"/>
                  <a:pt x="118477" y="285806"/>
                  <a:pt x="123377" y="275393"/>
                </a:cubicBezTo>
                <a:cubicBezTo>
                  <a:pt x="128278" y="264981"/>
                  <a:pt x="135412" y="257713"/>
                  <a:pt x="144780" y="253591"/>
                </a:cubicBezTo>
                <a:cubicBezTo>
                  <a:pt x="154148" y="249468"/>
                  <a:pt x="165549" y="247490"/>
                  <a:pt x="178984" y="247656"/>
                </a:cubicBezTo>
                <a:close/>
                <a:moveTo>
                  <a:pt x="421729" y="13608"/>
                </a:moveTo>
                <a:lnTo>
                  <a:pt x="421729" y="71215"/>
                </a:lnTo>
                <a:lnTo>
                  <a:pt x="438931" y="71215"/>
                </a:lnTo>
                <a:cubicBezTo>
                  <a:pt x="449042" y="71205"/>
                  <a:pt x="456957" y="70514"/>
                  <a:pt x="462675" y="69141"/>
                </a:cubicBezTo>
                <a:cubicBezTo>
                  <a:pt x="468393" y="67768"/>
                  <a:pt x="472455" y="64973"/>
                  <a:pt x="474862" y="60755"/>
                </a:cubicBezTo>
                <a:cubicBezTo>
                  <a:pt x="477268" y="56537"/>
                  <a:pt x="478560" y="50156"/>
                  <a:pt x="478736" y="41612"/>
                </a:cubicBezTo>
                <a:cubicBezTo>
                  <a:pt x="478678" y="30406"/>
                  <a:pt x="475694" y="22913"/>
                  <a:pt x="469785" y="19134"/>
                </a:cubicBezTo>
                <a:cubicBezTo>
                  <a:pt x="463876" y="15354"/>
                  <a:pt x="453591" y="13512"/>
                  <a:pt x="438931" y="13608"/>
                </a:cubicBezTo>
                <a:close/>
                <a:moveTo>
                  <a:pt x="186909" y="11608"/>
                </a:moveTo>
                <a:cubicBezTo>
                  <a:pt x="175218" y="11787"/>
                  <a:pt x="166130" y="13829"/>
                  <a:pt x="159646" y="17735"/>
                </a:cubicBezTo>
                <a:cubicBezTo>
                  <a:pt x="153163" y="21640"/>
                  <a:pt x="148624" y="27935"/>
                  <a:pt x="146030" y="36618"/>
                </a:cubicBezTo>
                <a:cubicBezTo>
                  <a:pt x="143436" y="45302"/>
                  <a:pt x="142127" y="56901"/>
                  <a:pt x="142104" y="71415"/>
                </a:cubicBezTo>
                <a:cubicBezTo>
                  <a:pt x="141770" y="93160"/>
                  <a:pt x="144837" y="108628"/>
                  <a:pt x="151305" y="117821"/>
                </a:cubicBezTo>
                <a:cubicBezTo>
                  <a:pt x="157772" y="127014"/>
                  <a:pt x="169640" y="131481"/>
                  <a:pt x="186909" y="131223"/>
                </a:cubicBezTo>
                <a:cubicBezTo>
                  <a:pt x="198601" y="131059"/>
                  <a:pt x="207688" y="129076"/>
                  <a:pt x="214172" y="125274"/>
                </a:cubicBezTo>
                <a:cubicBezTo>
                  <a:pt x="220655" y="121472"/>
                  <a:pt x="225194" y="115237"/>
                  <a:pt x="227788" y="106568"/>
                </a:cubicBezTo>
                <a:cubicBezTo>
                  <a:pt x="230382" y="97899"/>
                  <a:pt x="231691" y="86181"/>
                  <a:pt x="231715" y="71415"/>
                </a:cubicBezTo>
                <a:cubicBezTo>
                  <a:pt x="231691" y="56835"/>
                  <a:pt x="230382" y="45191"/>
                  <a:pt x="227788" y="36485"/>
                </a:cubicBezTo>
                <a:cubicBezTo>
                  <a:pt x="225194" y="27779"/>
                  <a:pt x="220655" y="21484"/>
                  <a:pt x="214172" y="17601"/>
                </a:cubicBezTo>
                <a:cubicBezTo>
                  <a:pt x="207688" y="13718"/>
                  <a:pt x="198601" y="11720"/>
                  <a:pt x="186909" y="11608"/>
                </a:cubicBezTo>
                <a:close/>
                <a:moveTo>
                  <a:pt x="408527" y="2007"/>
                </a:moveTo>
                <a:lnTo>
                  <a:pt x="439131" y="2007"/>
                </a:lnTo>
                <a:cubicBezTo>
                  <a:pt x="452492" y="2051"/>
                  <a:pt x="462997" y="3251"/>
                  <a:pt x="470646" y="5607"/>
                </a:cubicBezTo>
                <a:cubicBezTo>
                  <a:pt x="478295" y="7963"/>
                  <a:pt x="483733" y="12008"/>
                  <a:pt x="486959" y="17742"/>
                </a:cubicBezTo>
                <a:cubicBezTo>
                  <a:pt x="490186" y="23476"/>
                  <a:pt x="491845" y="31433"/>
                  <a:pt x="491938" y="41612"/>
                </a:cubicBezTo>
                <a:cubicBezTo>
                  <a:pt x="492009" y="53596"/>
                  <a:pt x="489717" y="62681"/>
                  <a:pt x="485062" y="68865"/>
                </a:cubicBezTo>
                <a:cubicBezTo>
                  <a:pt x="480407" y="75049"/>
                  <a:pt x="472964" y="79033"/>
                  <a:pt x="462734" y="80817"/>
                </a:cubicBezTo>
                <a:lnTo>
                  <a:pt x="505139" y="140824"/>
                </a:lnTo>
                <a:lnTo>
                  <a:pt x="489337" y="140824"/>
                </a:lnTo>
                <a:lnTo>
                  <a:pt x="449132" y="82417"/>
                </a:lnTo>
                <a:cubicBezTo>
                  <a:pt x="448224" y="82513"/>
                  <a:pt x="446990" y="82571"/>
                  <a:pt x="445432" y="82592"/>
                </a:cubicBezTo>
                <a:cubicBezTo>
                  <a:pt x="443873" y="82613"/>
                  <a:pt x="442040" y="82621"/>
                  <a:pt x="439931" y="82617"/>
                </a:cubicBezTo>
                <a:lnTo>
                  <a:pt x="421729" y="82617"/>
                </a:lnTo>
                <a:lnTo>
                  <a:pt x="421729" y="140824"/>
                </a:lnTo>
                <a:lnTo>
                  <a:pt x="408527" y="140824"/>
                </a:lnTo>
                <a:close/>
                <a:moveTo>
                  <a:pt x="274377" y="2007"/>
                </a:moveTo>
                <a:lnTo>
                  <a:pt x="287579" y="2007"/>
                </a:lnTo>
                <a:lnTo>
                  <a:pt x="287579" y="92218"/>
                </a:lnTo>
                <a:cubicBezTo>
                  <a:pt x="287408" y="106961"/>
                  <a:pt x="290150" y="117179"/>
                  <a:pt x="295805" y="122872"/>
                </a:cubicBezTo>
                <a:cubicBezTo>
                  <a:pt x="301460" y="128564"/>
                  <a:pt x="311053" y="131281"/>
                  <a:pt x="324583" y="131023"/>
                </a:cubicBezTo>
                <a:cubicBezTo>
                  <a:pt x="338752" y="131281"/>
                  <a:pt x="348620" y="128564"/>
                  <a:pt x="354187" y="122872"/>
                </a:cubicBezTo>
                <a:cubicBezTo>
                  <a:pt x="359755" y="117179"/>
                  <a:pt x="362422" y="106961"/>
                  <a:pt x="362188" y="92218"/>
                </a:cubicBezTo>
                <a:lnTo>
                  <a:pt x="362188" y="2007"/>
                </a:lnTo>
                <a:lnTo>
                  <a:pt x="375190" y="2007"/>
                </a:lnTo>
                <a:lnTo>
                  <a:pt x="375190" y="96218"/>
                </a:lnTo>
                <a:cubicBezTo>
                  <a:pt x="375223" y="112512"/>
                  <a:pt x="371056" y="124380"/>
                  <a:pt x="362688" y="131823"/>
                </a:cubicBezTo>
                <a:cubicBezTo>
                  <a:pt x="354321" y="139266"/>
                  <a:pt x="341552" y="142933"/>
                  <a:pt x="324383" y="142824"/>
                </a:cubicBezTo>
                <a:cubicBezTo>
                  <a:pt x="307248" y="142970"/>
                  <a:pt x="294613" y="139378"/>
                  <a:pt x="286479" y="132048"/>
                </a:cubicBezTo>
                <a:cubicBezTo>
                  <a:pt x="278344" y="124718"/>
                  <a:pt x="274311" y="112775"/>
                  <a:pt x="274377" y="96218"/>
                </a:cubicBezTo>
                <a:close/>
                <a:moveTo>
                  <a:pt x="0" y="2007"/>
                </a:moveTo>
                <a:lnTo>
                  <a:pt x="15202" y="2007"/>
                </a:lnTo>
                <a:lnTo>
                  <a:pt x="55207" y="67215"/>
                </a:lnTo>
                <a:lnTo>
                  <a:pt x="56407" y="67215"/>
                </a:lnTo>
                <a:lnTo>
                  <a:pt x="95812" y="2007"/>
                </a:lnTo>
                <a:lnTo>
                  <a:pt x="110614" y="2007"/>
                </a:lnTo>
                <a:lnTo>
                  <a:pt x="61808" y="79416"/>
                </a:lnTo>
                <a:lnTo>
                  <a:pt x="61808" y="140824"/>
                </a:lnTo>
                <a:lnTo>
                  <a:pt x="48406" y="140824"/>
                </a:lnTo>
                <a:lnTo>
                  <a:pt x="48406" y="79616"/>
                </a:lnTo>
                <a:close/>
                <a:moveTo>
                  <a:pt x="186909" y="6"/>
                </a:moveTo>
                <a:cubicBezTo>
                  <a:pt x="200290" y="-123"/>
                  <a:pt x="211311" y="2003"/>
                  <a:pt x="219972" y="6385"/>
                </a:cubicBezTo>
                <a:cubicBezTo>
                  <a:pt x="228634" y="10767"/>
                  <a:pt x="235062" y="18183"/>
                  <a:pt x="239256" y="28632"/>
                </a:cubicBezTo>
                <a:cubicBezTo>
                  <a:pt x="243451" y="39082"/>
                  <a:pt x="245537" y="53343"/>
                  <a:pt x="245516" y="71415"/>
                </a:cubicBezTo>
                <a:cubicBezTo>
                  <a:pt x="245537" y="89488"/>
                  <a:pt x="243451" y="103749"/>
                  <a:pt x="239256" y="114198"/>
                </a:cubicBezTo>
                <a:cubicBezTo>
                  <a:pt x="235062" y="124648"/>
                  <a:pt x="228634" y="132064"/>
                  <a:pt x="219972" y="136446"/>
                </a:cubicBezTo>
                <a:cubicBezTo>
                  <a:pt x="211311" y="140828"/>
                  <a:pt x="200290" y="142954"/>
                  <a:pt x="186909" y="142824"/>
                </a:cubicBezTo>
                <a:cubicBezTo>
                  <a:pt x="173284" y="142776"/>
                  <a:pt x="162174" y="140605"/>
                  <a:pt x="153579" y="136312"/>
                </a:cubicBezTo>
                <a:cubicBezTo>
                  <a:pt x="144984" y="132019"/>
                  <a:pt x="138645" y="124692"/>
                  <a:pt x="134562" y="114332"/>
                </a:cubicBezTo>
                <a:cubicBezTo>
                  <a:pt x="130479" y="103971"/>
                  <a:pt x="128392" y="89666"/>
                  <a:pt x="128302" y="71415"/>
                </a:cubicBezTo>
                <a:cubicBezTo>
                  <a:pt x="128273" y="53343"/>
                  <a:pt x="130330" y="39082"/>
                  <a:pt x="134473" y="28632"/>
                </a:cubicBezTo>
                <a:cubicBezTo>
                  <a:pt x="138615" y="18183"/>
                  <a:pt x="145014" y="10767"/>
                  <a:pt x="153668" y="6385"/>
                </a:cubicBezTo>
                <a:cubicBezTo>
                  <a:pt x="162322" y="2003"/>
                  <a:pt x="173402" y="-123"/>
                  <a:pt x="186909" y="6"/>
                </a:cubicBezTo>
                <a:close/>
              </a:path>
            </a:pathLst>
          </a:custGeom>
          <a:solidFill>
            <a:schemeClr val="tx1">
              <a:lumMod val="85000"/>
              <a:lumOff val="15000"/>
            </a:schemeClr>
          </a:solidFill>
          <a:ln cap="sq">
            <a:noFill/>
          </a:ln>
          <a:effectLst/>
        </p:spPr>
        <p:txBody>
          <a:bodyPr vert="horz" wrap="square" lIns="91440" tIns="45720" rIns="91440" bIns="45720" rtlCol="0" anchor="t"/>
          <a:lstStyle/>
          <a:p>
            <a:pPr algn="l"/>
            <a:endParaRPr kumimoji="1" lang="zh-CN" altLang="en-US"/>
          </a:p>
        </p:txBody>
      </p:sp>
      <p:sp>
        <p:nvSpPr>
          <p:cNvPr id="4" name="标题 1"/>
          <p:cNvSpPr txBox="1"/>
          <p:nvPr/>
        </p:nvSpPr>
        <p:spPr>
          <a:xfrm rot="0" flipH="0" flipV="0">
            <a:off x="3987800" y="3655779"/>
            <a:ext cx="4216400" cy="398585"/>
          </a:xfrm>
          <a:prstGeom prst="roundRect">
            <a:avLst>
              <a:gd name="adj" fmla="val 50000"/>
            </a:avLst>
          </a:prstGeom>
          <a:noFill/>
          <a:ln w="19050" cap="sq">
            <a:solidFill>
              <a:schemeClr val="tx1">
                <a:lumMod val="85000"/>
                <a:lumOff val="15000"/>
              </a:schemeClr>
            </a:solidFill>
            <a:miter/>
          </a:ln>
        </p:spPr>
        <p:txBody>
          <a:bodyPr vert="horz" wrap="square" lIns="91440" tIns="45720" rIns="91440" bIns="45720" rtlCol="0" anchor="ctr"/>
          <a:lstStyle/>
          <a:p>
            <a:pPr algn="ctr"/>
            <a:endParaRPr kumimoji="1" lang="zh-CN" altLang="en-US"/>
          </a:p>
        </p:txBody>
      </p:sp>
      <p:sp>
        <p:nvSpPr>
          <p:cNvPr id="5" name="标题 1"/>
          <p:cNvSpPr txBox="1"/>
          <p:nvPr/>
        </p:nvSpPr>
        <p:spPr>
          <a:xfrm rot="0" flipH="0" flipV="0">
            <a:off x="1362075" y="970772"/>
            <a:ext cx="9467850" cy="2252300"/>
          </a:xfrm>
          <a:prstGeom prst="rect">
            <a:avLst/>
          </a:prstGeom>
          <a:noFill/>
          <a:ln>
            <a:noFill/>
          </a:ln>
        </p:spPr>
        <p:txBody>
          <a:bodyPr vert="horz" wrap="square" lIns="0" tIns="0" rIns="0" bIns="0" rtlCol="0" anchor="b"/>
          <a:lstStyle/>
          <a:p>
            <a:pPr algn="ctr"/>
            <a:r>
              <a:rPr kumimoji="1" lang="en-US" altLang="zh-CN" sz="4600">
                <a:ln w="12700">
                  <a:noFill/>
                </a:ln>
                <a:solidFill>
                  <a:srgbClr val="262626">
                    <a:alpha val="100000"/>
                  </a:srgbClr>
                </a:solidFill>
                <a:latin typeface="SourceHanSerifJP-Bold"/>
                <a:ea typeface="SourceHanSerifJP-Bold"/>
                <a:cs typeface="SourceHanSerifJP-Bold"/>
              </a:rPr>
              <a:t>ソクラテスの哲学的探究と生き方</a:t>
            </a:r>
            <a:endParaRPr kumimoji="1" lang="zh-CN" altLang="en-US"/>
          </a:p>
        </p:txBody>
      </p:sp>
      <p:sp>
        <p:nvSpPr>
          <p:cNvPr id="6" name="标题 1"/>
          <p:cNvSpPr txBox="1"/>
          <p:nvPr/>
        </p:nvSpPr>
        <p:spPr>
          <a:xfrm rot="0" flipH="0" flipV="0">
            <a:off x="4225738" y="3705671"/>
            <a:ext cx="3740524" cy="260699"/>
          </a:xfrm>
          <a:prstGeom prst="rect">
            <a:avLst/>
          </a:prstGeom>
          <a:noFill/>
          <a:ln cap="sq">
            <a:noFill/>
          </a:ln>
        </p:spPr>
        <p:txBody>
          <a:bodyPr vert="horz" wrap="square" lIns="0" tIns="0" rIns="0" bIns="0" rtlCol="0" anchor="ctr"/>
          <a:lstStyle/>
          <a:p>
            <a:pPr algn="ctr"/>
            <a:r>
              <a:rPr kumimoji="1" lang="en-US" altLang="zh-CN" sz="1200">
                <a:ln w="12700">
                  <a:noFill/>
                </a:ln>
                <a:solidFill>
                  <a:srgbClr val="262626">
                    <a:alpha val="100000"/>
                  </a:srgbClr>
                </a:solidFill>
                <a:latin typeface="OPPOSans H"/>
                <a:ea typeface="OPPOSans H"/>
                <a:cs typeface="OPPOSans H"/>
              </a:rPr>
              <a:t>Here is where your presentation begins</a:t>
            </a:r>
            <a:endParaRPr kumimoji="1" lang="zh-CN" altLang="en-US"/>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77800" y="-260350"/>
            <a:ext cx="12547600" cy="7378700"/>
          </a:xfrm>
          <a:prstGeom prst="rect"/>
          <a:solidFill>
            <a:schemeClr val="bg1"/>
          </a:solidFill>
        </p:spPr>
        <p:txBody>
          <a:bodyPr vert="horz" wrap="square" lIns="0" tIns="0" rIns="0" bIns="0" rtlCol="0" anchor="ctr"/>
          <a:lstStyle/>
          <a:p>
            <a:pPr algn="ctr"/>
            <a:endParaRPr kumimoji="1" lang="zh-CN" altLang="en-US"/>
          </a:p>
        </p:txBody>
      </p:sp>
      <p:sp>
        <p:nvSpPr>
          <p:cNvPr id="3" name="标题 1"/>
          <p:cNvSpPr txBox="1"/>
          <p:nvPr/>
        </p:nvSpPr>
        <p:spPr>
          <a:xfrm rot="0" flipH="0" flipV="0">
            <a:off x="4350749" y="2747684"/>
            <a:ext cx="6480000" cy="369332"/>
          </a:xfrm>
          <a:prstGeom prst="rect">
            <a:avLst/>
          </a:prstGeom>
          <a:noFill/>
          <a:ln>
            <a:noFill/>
          </a:ln>
        </p:spPr>
        <p:txBody>
          <a:bodyPr vert="horz" wrap="square" lIns="0" tIns="0" rIns="0" bIns="0" rtlCol="0" anchor="t"/>
          <a:lstStyle/>
          <a:p>
            <a:pPr algn="l"/>
            <a:r>
              <a:rPr kumimoji="1" lang="en-US" altLang="zh-CN" sz="1600">
                <a:ln w="12700">
                  <a:noFill/>
                </a:ln>
                <a:solidFill>
                  <a:srgbClr val="262626">
                    <a:alpha val="100000"/>
                  </a:srgbClr>
                </a:solidFill>
                <a:latin typeface="SourceHanSerifJP-Bold"/>
                <a:ea typeface="SourceHanSerifJP-Bold"/>
                <a:cs typeface="SourceHanSerifJP-Bold"/>
              </a:rPr>
              <a:t>ソクラテスの告発と弁明</a:t>
            </a:r>
            <a:endParaRPr kumimoji="1" lang="zh-CN" altLang="en-US"/>
          </a:p>
        </p:txBody>
      </p:sp>
      <p:sp>
        <p:nvSpPr>
          <p:cNvPr id="4" name="标题 1"/>
          <p:cNvSpPr txBox="1"/>
          <p:nvPr/>
        </p:nvSpPr>
        <p:spPr>
          <a:xfrm rot="0" flipH="0" flipV="0">
            <a:off x="4350751" y="3192963"/>
            <a:ext cx="6480000" cy="2315741"/>
          </a:xfrm>
          <a:prstGeom prst="rect">
            <a:avLst/>
          </a:prstGeom>
          <a:noFill/>
          <a:ln>
            <a:noFill/>
          </a:ln>
        </p:spPr>
        <p:txBody>
          <a:bodyPr vert="horz" wrap="square" lIns="0" tIns="0" rIns="0" bIns="0" rtlCol="0" anchor="t"/>
          <a:lstStyle/>
          <a:p>
            <a:pPr algn="l"/>
            <a:r>
              <a:rPr kumimoji="1" lang="en-US" altLang="zh-CN" sz="1400">
                <a:ln w="12700">
                  <a:noFill/>
                </a:ln>
                <a:solidFill>
                  <a:srgbClr val="595959">
                    <a:alpha val="100000"/>
                  </a:srgbClr>
                </a:solidFill>
                <a:latin typeface="SourceHanSerifJP-Regular"/>
                <a:ea typeface="SourceHanSerifJP-Regular"/>
                <a:cs typeface="SourceHanSerifJP-Regular"/>
              </a:rPr>
              <a:t>ソクラテスは「不敬神」と「若者の堕落」の罪で告発され、自らの信念を曲げることなく堂々と弁明を行った。</a:t>
            </a:r>
            <a:endParaRPr kumimoji="1" lang="zh-CN" altLang="en-US"/>
          </a:p>
        </p:txBody>
      </p:sp>
      <p:sp>
        <p:nvSpPr>
          <p:cNvPr id="5" name="标题 1"/>
          <p:cNvSpPr txBox="1"/>
          <p:nvPr/>
        </p:nvSpPr>
        <p:spPr>
          <a:xfrm rot="0" flipH="1" flipV="0">
            <a:off x="3056687" y="2303979"/>
            <a:ext cx="844105" cy="2518129"/>
          </a:xfrm>
          <a:custGeom>
            <a:avLst/>
            <a:gdLst>
              <a:gd name="T0" fmla="*/ 77 w 77"/>
              <a:gd name="T1" fmla="*/ 233 h 233"/>
              <a:gd name="T2" fmla="*/ 37 w 77"/>
              <a:gd name="T3" fmla="*/ 206 h 233"/>
              <a:gd name="T4" fmla="*/ 10 w 77"/>
              <a:gd name="T5" fmla="*/ 166 h 233"/>
              <a:gd name="T6" fmla="*/ 0 w 77"/>
              <a:gd name="T7" fmla="*/ 116 h 233"/>
              <a:gd name="T8" fmla="*/ 10 w 77"/>
              <a:gd name="T9" fmla="*/ 67 h 233"/>
              <a:gd name="T10" fmla="*/ 37 w 77"/>
              <a:gd name="T11" fmla="*/ 27 h 233"/>
              <a:gd name="T12" fmla="*/ 77 w 77"/>
              <a:gd name="T13" fmla="*/ 0 h 233"/>
            </a:gdLst>
            <a:rect l="0" t="0" r="r" b="b"/>
            <a:pathLst>
              <a:path w="77" h="233">
                <a:moveTo>
                  <a:pt x="77" y="233"/>
                </a:moveTo>
                <a:cubicBezTo>
                  <a:pt x="62" y="226"/>
                  <a:pt x="49" y="217"/>
                  <a:pt x="37" y="206"/>
                </a:cubicBezTo>
                <a:cubicBezTo>
                  <a:pt x="26" y="194"/>
                  <a:pt x="16" y="181"/>
                  <a:pt x="10" y="166"/>
                </a:cubicBezTo>
                <a:cubicBezTo>
                  <a:pt x="4" y="150"/>
                  <a:pt x="0" y="134"/>
                  <a:pt x="0" y="116"/>
                </a:cubicBezTo>
                <a:cubicBezTo>
                  <a:pt x="0" y="99"/>
                  <a:pt x="4" y="82"/>
                  <a:pt x="10" y="67"/>
                </a:cubicBezTo>
                <a:cubicBezTo>
                  <a:pt x="16" y="52"/>
                  <a:pt x="26" y="38"/>
                  <a:pt x="37" y="27"/>
                </a:cubicBezTo>
                <a:cubicBezTo>
                  <a:pt x="49" y="16"/>
                  <a:pt x="62" y="6"/>
                  <a:pt x="77" y="0"/>
                </a:cubicBezTo>
              </a:path>
            </a:pathLst>
          </a:custGeom>
          <a:noFill/>
          <a:ln w="20638" cap="flat">
            <a:solidFill>
              <a:schemeClr val="accent1"/>
            </a:solidFill>
            <a:miter/>
            <a:headEnd type="oval"/>
            <a:tailEnd type="oval"/>
          </a:ln>
        </p:spPr>
        <p:txBody>
          <a:bodyPr vert="horz" wrap="square" lIns="91440" tIns="45720" rIns="91440" bIns="45720" rtlCol="0" anchor="t"/>
          <a:lstStyle/>
          <a:p>
            <a:pPr algn="l"/>
            <a:endParaRPr kumimoji="1" lang="zh-CN" altLang="en-US"/>
          </a:p>
        </p:txBody>
      </p:sp>
      <p:sp>
        <p:nvSpPr>
          <p:cNvPr id="6" name="标题 1"/>
          <p:cNvSpPr txBox="1"/>
          <p:nvPr/>
        </p:nvSpPr>
        <p:spPr>
          <a:xfrm rot="0" flipH="0" flipV="0">
            <a:off x="1361249" y="2385299"/>
            <a:ext cx="2342442" cy="2342442"/>
          </a:xfrm>
          <a:prstGeom prst="ellipse">
            <a:avLst/>
          </a:prstGeom>
          <a:solidFill>
            <a:schemeClr val="accent1"/>
          </a:solidFill>
          <a:ln w="25400" cap="sq">
            <a:noFill/>
            <a:miter/>
          </a:ln>
          <a:effectLst>
            <a:outerShdw dist="254000" blurRad="508000" dir="5400000" sx="100000" sy="100000" kx="0" ky="0" algn="ctr" rotWithShape="0">
              <a:schemeClr val="accent1">
                <a:alpha val="20000"/>
              </a:schemeClr>
            </a:outerShdw>
          </a:effectLst>
        </p:spPr>
        <p:txBody>
          <a:bodyPr vert="horz" wrap="square" lIns="0" tIns="45720" rIns="0" bIns="45720" rtlCol="0" anchor="ctr"/>
          <a:lstStyle/>
          <a:p>
            <a:pPr algn="ctr"/>
            <a:endParaRPr kumimoji="1" lang="zh-CN" altLang="en-US"/>
          </a:p>
        </p:txBody>
      </p:sp>
      <p:sp>
        <p:nvSpPr>
          <p:cNvPr id="7" name="标题 1"/>
          <p:cNvSpPr txBox="1"/>
          <p:nvPr/>
        </p:nvSpPr>
        <p:spPr>
          <a:xfrm rot="0" flipH="0" flipV="0">
            <a:off x="2066324" y="3024166"/>
            <a:ext cx="932293" cy="1064709"/>
          </a:xfrm>
          <a:custGeom>
            <a:avLst/>
            <a:gdLst>
              <a:gd name="connsiteX0" fmla="*/ 1449958 w 1449958"/>
              <a:gd name="connsiteY0" fmla="*/ 669913 h 1655898"/>
              <a:gd name="connsiteX1" fmla="*/ 1449586 w 1449958"/>
              <a:gd name="connsiteY1" fmla="*/ 666192 h 1655898"/>
              <a:gd name="connsiteX2" fmla="*/ 1449586 w 1449958"/>
              <a:gd name="connsiteY2" fmla="*/ 665634 h 1655898"/>
              <a:gd name="connsiteX3" fmla="*/ 1448098 w 1449958"/>
              <a:gd name="connsiteY3" fmla="*/ 658006 h 1655898"/>
              <a:gd name="connsiteX4" fmla="*/ 1445307 w 1449958"/>
              <a:gd name="connsiteY4" fmla="*/ 650379 h 1655898"/>
              <a:gd name="connsiteX5" fmla="*/ 1443633 w 1449958"/>
              <a:gd name="connsiteY5" fmla="*/ 646844 h 1655898"/>
              <a:gd name="connsiteX6" fmla="*/ 1441772 w 1449958"/>
              <a:gd name="connsiteY6" fmla="*/ 643496 h 1655898"/>
              <a:gd name="connsiteX7" fmla="*/ 1441400 w 1449958"/>
              <a:gd name="connsiteY7" fmla="*/ 643124 h 1655898"/>
              <a:gd name="connsiteX8" fmla="*/ 1439354 w 1449958"/>
              <a:gd name="connsiteY8" fmla="*/ 640147 h 1655898"/>
              <a:gd name="connsiteX9" fmla="*/ 1439168 w 1449958"/>
              <a:gd name="connsiteY9" fmla="*/ 639775 h 1655898"/>
              <a:gd name="connsiteX10" fmla="*/ 1436936 w 1449958"/>
              <a:gd name="connsiteY10" fmla="*/ 636798 h 1655898"/>
              <a:gd name="connsiteX11" fmla="*/ 1436378 w 1449958"/>
              <a:gd name="connsiteY11" fmla="*/ 636240 h 1655898"/>
              <a:gd name="connsiteX12" fmla="*/ 1433773 w 1449958"/>
              <a:gd name="connsiteY12" fmla="*/ 633450 h 1655898"/>
              <a:gd name="connsiteX13" fmla="*/ 816136 w 1449958"/>
              <a:gd name="connsiteY13" fmla="*/ 15813 h 1655898"/>
              <a:gd name="connsiteX14" fmla="*/ 813346 w 1449958"/>
              <a:gd name="connsiteY14" fmla="*/ 13208 h 1655898"/>
              <a:gd name="connsiteX15" fmla="*/ 812788 w 1449958"/>
              <a:gd name="connsiteY15" fmla="*/ 12650 h 1655898"/>
              <a:gd name="connsiteX16" fmla="*/ 809997 w 1449958"/>
              <a:gd name="connsiteY16" fmla="*/ 10418 h 1655898"/>
              <a:gd name="connsiteX17" fmla="*/ 809625 w 1449958"/>
              <a:gd name="connsiteY17" fmla="*/ 10232 h 1655898"/>
              <a:gd name="connsiteX18" fmla="*/ 806834 w 1449958"/>
              <a:gd name="connsiteY18" fmla="*/ 8372 h 1655898"/>
              <a:gd name="connsiteX19" fmla="*/ 806276 w 1449958"/>
              <a:gd name="connsiteY19" fmla="*/ 8000 h 1655898"/>
              <a:gd name="connsiteX20" fmla="*/ 802928 w 1449958"/>
              <a:gd name="connsiteY20" fmla="*/ 6139 h 1655898"/>
              <a:gd name="connsiteX21" fmla="*/ 802742 w 1449958"/>
              <a:gd name="connsiteY21" fmla="*/ 6139 h 1655898"/>
              <a:gd name="connsiteX22" fmla="*/ 799207 w 1449958"/>
              <a:gd name="connsiteY22" fmla="*/ 4465 h 1655898"/>
              <a:gd name="connsiteX23" fmla="*/ 799021 w 1449958"/>
              <a:gd name="connsiteY23" fmla="*/ 4465 h 1655898"/>
              <a:gd name="connsiteX24" fmla="*/ 791580 w 1449958"/>
              <a:gd name="connsiteY24" fmla="*/ 1860 h 1655898"/>
              <a:gd name="connsiteX25" fmla="*/ 791394 w 1449958"/>
              <a:gd name="connsiteY25" fmla="*/ 1860 h 1655898"/>
              <a:gd name="connsiteX26" fmla="*/ 783766 w 1449958"/>
              <a:gd name="connsiteY26" fmla="*/ 372 h 1655898"/>
              <a:gd name="connsiteX27" fmla="*/ 783022 w 1449958"/>
              <a:gd name="connsiteY27" fmla="*/ 372 h 1655898"/>
              <a:gd name="connsiteX28" fmla="*/ 779301 w 1449958"/>
              <a:gd name="connsiteY28" fmla="*/ 0 h 1655898"/>
              <a:gd name="connsiteX29" fmla="*/ 261751 w 1449958"/>
              <a:gd name="connsiteY29" fmla="*/ 0 h 1655898"/>
              <a:gd name="connsiteX30" fmla="*/ 0 w 1449958"/>
              <a:gd name="connsiteY30" fmla="*/ 261751 h 1655898"/>
              <a:gd name="connsiteX31" fmla="*/ 0 w 1449958"/>
              <a:gd name="connsiteY31" fmla="*/ 1394148 h 1655898"/>
              <a:gd name="connsiteX32" fmla="*/ 261751 w 1449958"/>
              <a:gd name="connsiteY32" fmla="*/ 1655899 h 1655898"/>
              <a:gd name="connsiteX33" fmla="*/ 1188207 w 1449958"/>
              <a:gd name="connsiteY33" fmla="*/ 1655899 h 1655898"/>
              <a:gd name="connsiteX34" fmla="*/ 1449958 w 1449958"/>
              <a:gd name="connsiteY34" fmla="*/ 1394148 h 1655898"/>
              <a:gd name="connsiteX35" fmla="*/ 1449958 w 1449958"/>
              <a:gd name="connsiteY35" fmla="*/ 672889 h 1655898"/>
              <a:gd name="connsiteX36" fmla="*/ 1449958 w 1449958"/>
              <a:gd name="connsiteY36" fmla="*/ 669913 h 1655898"/>
              <a:gd name="connsiteX37" fmla="*/ 832321 w 1449958"/>
              <a:gd name="connsiteY37" fmla="*/ 466948 h 1655898"/>
              <a:gd name="connsiteX38" fmla="*/ 832321 w 1449958"/>
              <a:gd name="connsiteY38" fmla="*/ 189942 h 1655898"/>
              <a:gd name="connsiteX39" fmla="*/ 1259458 w 1449958"/>
              <a:gd name="connsiteY39" fmla="*/ 617079 h 1655898"/>
              <a:gd name="connsiteX40" fmla="*/ 982452 w 1449958"/>
              <a:gd name="connsiteY40" fmla="*/ 617079 h 1655898"/>
              <a:gd name="connsiteX41" fmla="*/ 832321 w 1449958"/>
              <a:gd name="connsiteY41" fmla="*/ 466948 h 1655898"/>
              <a:gd name="connsiteX42" fmla="*/ 1338337 w 1449958"/>
              <a:gd name="connsiteY42" fmla="*/ 1393403 h 1655898"/>
              <a:gd name="connsiteX43" fmla="*/ 1188207 w 1449958"/>
              <a:gd name="connsiteY43" fmla="*/ 1543534 h 1655898"/>
              <a:gd name="connsiteX44" fmla="*/ 261751 w 1449958"/>
              <a:gd name="connsiteY44" fmla="*/ 1543534 h 1655898"/>
              <a:gd name="connsiteX45" fmla="*/ 111621 w 1449958"/>
              <a:gd name="connsiteY45" fmla="*/ 1393403 h 1655898"/>
              <a:gd name="connsiteX46" fmla="*/ 111621 w 1449958"/>
              <a:gd name="connsiteY46" fmla="*/ 261007 h 1655898"/>
              <a:gd name="connsiteX47" fmla="*/ 261751 w 1449958"/>
              <a:gd name="connsiteY47" fmla="*/ 110877 h 1655898"/>
              <a:gd name="connsiteX48" fmla="*/ 720700 w 1449958"/>
              <a:gd name="connsiteY48" fmla="*/ 110877 h 1655898"/>
              <a:gd name="connsiteX49" fmla="*/ 720700 w 1449958"/>
              <a:gd name="connsiteY49" fmla="*/ 466948 h 1655898"/>
              <a:gd name="connsiteX50" fmla="*/ 982452 w 1449958"/>
              <a:gd name="connsiteY50" fmla="*/ 728700 h 1655898"/>
              <a:gd name="connsiteX51" fmla="*/ 1338523 w 1449958"/>
              <a:gd name="connsiteY51" fmla="*/ 728700 h 1655898"/>
              <a:gd name="connsiteX52" fmla="*/ 1338523 w 1449958"/>
              <a:gd name="connsiteY52" fmla="*/ 1393403 h 1655898"/>
            </a:gdLst>
            <a:rect l="l" t="t" r="r" b="b"/>
            <a:pathLst>
              <a:path w="1449958" h="1655898">
                <a:moveTo>
                  <a:pt x="1449958" y="669913"/>
                </a:moveTo>
                <a:cubicBezTo>
                  <a:pt x="1449958" y="668610"/>
                  <a:pt x="1449772" y="667308"/>
                  <a:pt x="1449586" y="666192"/>
                </a:cubicBezTo>
                <a:lnTo>
                  <a:pt x="1449586" y="665634"/>
                </a:lnTo>
                <a:cubicBezTo>
                  <a:pt x="1449214" y="663029"/>
                  <a:pt x="1448656" y="660425"/>
                  <a:pt x="1448098" y="658006"/>
                </a:cubicBezTo>
                <a:cubicBezTo>
                  <a:pt x="1447354" y="655402"/>
                  <a:pt x="1446423" y="652797"/>
                  <a:pt x="1445307" y="650379"/>
                </a:cubicBezTo>
                <a:cubicBezTo>
                  <a:pt x="1444749" y="649077"/>
                  <a:pt x="1444191" y="647960"/>
                  <a:pt x="1443633" y="646844"/>
                </a:cubicBezTo>
                <a:cubicBezTo>
                  <a:pt x="1443075" y="645728"/>
                  <a:pt x="1442331" y="644612"/>
                  <a:pt x="1441772" y="643496"/>
                </a:cubicBezTo>
                <a:cubicBezTo>
                  <a:pt x="1441587" y="643310"/>
                  <a:pt x="1441587" y="643124"/>
                  <a:pt x="1441400" y="643124"/>
                </a:cubicBezTo>
                <a:cubicBezTo>
                  <a:pt x="1440842" y="642193"/>
                  <a:pt x="1440098" y="641077"/>
                  <a:pt x="1439354" y="640147"/>
                </a:cubicBezTo>
                <a:cubicBezTo>
                  <a:pt x="1439354" y="640147"/>
                  <a:pt x="1439168" y="639961"/>
                  <a:pt x="1439168" y="639775"/>
                </a:cubicBezTo>
                <a:cubicBezTo>
                  <a:pt x="1438424" y="638845"/>
                  <a:pt x="1437680" y="637729"/>
                  <a:pt x="1436936" y="636798"/>
                </a:cubicBezTo>
                <a:lnTo>
                  <a:pt x="1436378" y="636240"/>
                </a:lnTo>
                <a:cubicBezTo>
                  <a:pt x="1435633" y="635310"/>
                  <a:pt x="1434703" y="634380"/>
                  <a:pt x="1433773" y="633450"/>
                </a:cubicBezTo>
                <a:lnTo>
                  <a:pt x="816136" y="15813"/>
                </a:lnTo>
                <a:cubicBezTo>
                  <a:pt x="815206" y="14883"/>
                  <a:pt x="814276" y="14139"/>
                  <a:pt x="813346" y="13208"/>
                </a:cubicBezTo>
                <a:lnTo>
                  <a:pt x="812788" y="12650"/>
                </a:lnTo>
                <a:lnTo>
                  <a:pt x="809997" y="10418"/>
                </a:lnTo>
                <a:cubicBezTo>
                  <a:pt x="809811" y="10418"/>
                  <a:pt x="809811" y="10232"/>
                  <a:pt x="809625" y="10232"/>
                </a:cubicBezTo>
                <a:cubicBezTo>
                  <a:pt x="808695" y="9488"/>
                  <a:pt x="807765" y="8930"/>
                  <a:pt x="806834" y="8372"/>
                </a:cubicBezTo>
                <a:cubicBezTo>
                  <a:pt x="806649" y="8186"/>
                  <a:pt x="806462" y="8186"/>
                  <a:pt x="806276" y="8000"/>
                </a:cubicBezTo>
                <a:cubicBezTo>
                  <a:pt x="805160" y="7255"/>
                  <a:pt x="804044" y="6697"/>
                  <a:pt x="802928" y="6139"/>
                </a:cubicBezTo>
                <a:lnTo>
                  <a:pt x="802742" y="6139"/>
                </a:lnTo>
                <a:cubicBezTo>
                  <a:pt x="801626" y="5581"/>
                  <a:pt x="800509" y="5023"/>
                  <a:pt x="799207" y="4465"/>
                </a:cubicBezTo>
                <a:lnTo>
                  <a:pt x="799021" y="4465"/>
                </a:lnTo>
                <a:cubicBezTo>
                  <a:pt x="796603" y="3349"/>
                  <a:pt x="793998" y="2418"/>
                  <a:pt x="791580" y="1860"/>
                </a:cubicBezTo>
                <a:lnTo>
                  <a:pt x="791394" y="1860"/>
                </a:lnTo>
                <a:cubicBezTo>
                  <a:pt x="788975" y="1116"/>
                  <a:pt x="786371" y="744"/>
                  <a:pt x="783766" y="372"/>
                </a:cubicBezTo>
                <a:lnTo>
                  <a:pt x="783022" y="372"/>
                </a:lnTo>
                <a:cubicBezTo>
                  <a:pt x="781720" y="186"/>
                  <a:pt x="780604" y="186"/>
                  <a:pt x="779301" y="0"/>
                </a:cubicBezTo>
                <a:lnTo>
                  <a:pt x="261751" y="0"/>
                </a:lnTo>
                <a:cubicBezTo>
                  <a:pt x="117388" y="0"/>
                  <a:pt x="0" y="117388"/>
                  <a:pt x="0" y="261751"/>
                </a:cubicBezTo>
                <a:lnTo>
                  <a:pt x="0" y="1394148"/>
                </a:lnTo>
                <a:cubicBezTo>
                  <a:pt x="0" y="1538511"/>
                  <a:pt x="117388" y="1655899"/>
                  <a:pt x="261751" y="1655899"/>
                </a:cubicBezTo>
                <a:lnTo>
                  <a:pt x="1188207" y="1655899"/>
                </a:lnTo>
                <a:cubicBezTo>
                  <a:pt x="1332570" y="1655899"/>
                  <a:pt x="1449958" y="1538511"/>
                  <a:pt x="1449958" y="1394148"/>
                </a:cubicBezTo>
                <a:lnTo>
                  <a:pt x="1449958" y="672889"/>
                </a:lnTo>
                <a:lnTo>
                  <a:pt x="1449958" y="669913"/>
                </a:lnTo>
                <a:close/>
                <a:moveTo>
                  <a:pt x="832321" y="466948"/>
                </a:moveTo>
                <a:lnTo>
                  <a:pt x="832321" y="189942"/>
                </a:lnTo>
                <a:lnTo>
                  <a:pt x="1259458" y="617079"/>
                </a:lnTo>
                <a:lnTo>
                  <a:pt x="982452" y="617079"/>
                </a:lnTo>
                <a:cubicBezTo>
                  <a:pt x="899666" y="617079"/>
                  <a:pt x="832321" y="549734"/>
                  <a:pt x="832321" y="466948"/>
                </a:cubicBezTo>
                <a:close/>
                <a:moveTo>
                  <a:pt x="1338337" y="1393403"/>
                </a:moveTo>
                <a:cubicBezTo>
                  <a:pt x="1338337" y="1476189"/>
                  <a:pt x="1270992" y="1543534"/>
                  <a:pt x="1188207" y="1543534"/>
                </a:cubicBezTo>
                <a:lnTo>
                  <a:pt x="261751" y="1543534"/>
                </a:lnTo>
                <a:cubicBezTo>
                  <a:pt x="178966" y="1543534"/>
                  <a:pt x="111621" y="1476189"/>
                  <a:pt x="111621" y="1393403"/>
                </a:cubicBezTo>
                <a:lnTo>
                  <a:pt x="111621" y="261007"/>
                </a:lnTo>
                <a:cubicBezTo>
                  <a:pt x="111621" y="178222"/>
                  <a:pt x="178966" y="110877"/>
                  <a:pt x="261751" y="110877"/>
                </a:cubicBezTo>
                <a:lnTo>
                  <a:pt x="720700" y="110877"/>
                </a:lnTo>
                <a:lnTo>
                  <a:pt x="720700" y="466948"/>
                </a:lnTo>
                <a:cubicBezTo>
                  <a:pt x="720700" y="611312"/>
                  <a:pt x="838088" y="728700"/>
                  <a:pt x="982452" y="728700"/>
                </a:cubicBezTo>
                <a:lnTo>
                  <a:pt x="1338523" y="728700"/>
                </a:lnTo>
                <a:lnTo>
                  <a:pt x="1338523" y="1393403"/>
                </a:lnTo>
                <a:close/>
              </a:path>
            </a:pathLst>
          </a:custGeom>
          <a:solidFill>
            <a:schemeClr val="bg1"/>
          </a:solidFill>
          <a:ln cap="sq">
            <a:noFill/>
          </a:ln>
        </p:spPr>
        <p:txBody>
          <a:bodyPr vert="horz" wrap="square" lIns="91440" tIns="45720" rIns="91440" bIns="45720" rtlCol="0" anchor="t"/>
          <a:lstStyle/>
          <a:p>
            <a:pPr algn="l"/>
            <a:endParaRPr kumimoji="1" lang="zh-CN" altLang="en-US"/>
          </a:p>
        </p:txBody>
      </p:sp>
      <p:sp>
        <p:nvSpPr>
          <p:cNvPr id="8" name="标题 1"/>
          <p:cNvSpPr txBox="1"/>
          <p:nvPr/>
        </p:nvSpPr>
        <p:spPr>
          <a:xfrm rot="0" flipH="0" flipV="0">
            <a:off x="781050" y="406540"/>
            <a:ext cx="10671175" cy="468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ソクラテスの裁判と死刑執行</a:t>
            </a:r>
            <a:endParaRPr kumimoji="1" lang="zh-CN" altLang="en-US"/>
          </a:p>
        </p:txBody>
      </p:sp>
      <p:sp>
        <p:nvSpPr>
          <p:cNvPr id="9" name="标题 1"/>
          <p:cNvSpPr txBox="1"/>
          <p:nvPr/>
        </p:nvSpPr>
        <p:spPr>
          <a:xfrm rot="0" flipH="0" flipV="0">
            <a:off x="46990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0" name="标题 1"/>
          <p:cNvSpPr txBox="1"/>
          <p:nvPr/>
        </p:nvSpPr>
        <p:spPr>
          <a:xfrm rot="0" flipH="0" flipV="0">
            <a:off x="19685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77800" y="-260350"/>
            <a:ext cx="12547600" cy="7378700"/>
          </a:xfrm>
          <a:prstGeom prst="rect"/>
          <a:solidFill>
            <a:schemeClr val="bg1"/>
          </a:solidFill>
        </p:spPr>
        <p:txBody>
          <a:bodyPr vert="horz" wrap="square" lIns="0" tIns="0" rIns="0" bIns="0" rtlCol="0" anchor="ctr"/>
          <a:lstStyle/>
          <a:p>
            <a:pPr algn="ctr"/>
            <a:endParaRPr kumimoji="1" lang="zh-CN" altLang="en-US"/>
          </a:p>
        </p:txBody>
      </p:sp>
      <p:pic>
        <p:nvPicPr>
          <p:cNvPr id="3" name=""/>
          <p:cNvPicPr>
            <a:picLocks noChangeAspect="1"/>
          </p:cNvPicPr>
          <p:nvPr/>
        </p:nvPicPr>
        <p:blipFill>
          <a:blip r:embed="rId2">
            <a:alphaModFix amt="100000"/>
          </a:blip>
          <a:srcRect l="6907" t="0" r="6907" b="0"/>
          <a:stretch>
            <a:fillRect/>
          </a:stretch>
        </p:blipFill>
        <p:spPr>
          <a:xfrm rot="0" flipH="0" flipV="0">
            <a:off x="863851" y="1634478"/>
            <a:ext cx="5214016" cy="4037543"/>
          </a:xfrm>
          <a:custGeom>
            <a:avLst/>
            <a:gdLst/>
            <a:rect l="l" t="t" r="r" b="b"/>
            <a:pathLst>
              <a:path w="5214016" h="4037543">
                <a:moveTo>
                  <a:pt x="0" y="0"/>
                </a:moveTo>
                <a:lnTo>
                  <a:pt x="5214016" y="0"/>
                </a:lnTo>
                <a:lnTo>
                  <a:pt x="5214016" y="4037543"/>
                </a:lnTo>
                <a:lnTo>
                  <a:pt x="0" y="4037543"/>
                </a:lnTo>
                <a:close/>
              </a:path>
            </a:pathLst>
          </a:custGeom>
          <a:noFill/>
          <a:ln>
            <a:noFill/>
          </a:ln>
        </p:spPr>
      </p:pic>
      <p:sp>
        <p:nvSpPr>
          <p:cNvPr id="4" name="标题 1"/>
          <p:cNvSpPr txBox="1"/>
          <p:nvPr/>
        </p:nvSpPr>
        <p:spPr>
          <a:xfrm rot="16200000" flipH="0" flipV="0">
            <a:off x="7711220" y="1638300"/>
            <a:ext cx="2826367" cy="4094505"/>
          </a:xfrm>
          <a:prstGeom prst="roundRect">
            <a:avLst>
              <a:gd name="adj" fmla="val 11237"/>
            </a:avLst>
          </a:prstGeom>
          <a:solidFill>
            <a:schemeClr val="bg1"/>
          </a:solidFill>
          <a:ln w="12700" cap="sq">
            <a:noFill/>
            <a:miter/>
          </a:ln>
          <a:effectLst>
            <a:outerShdw dist="152400" blurRad="165100" dir="5400000" sx="97000" sy="97000" kx="0" ky="0" algn="t" rotWithShape="0">
              <a:schemeClr val="accent1">
                <a:alpha val="16000"/>
              </a:schemeClr>
            </a:outerShdw>
          </a:effectLst>
        </p:spPr>
        <p:txBody>
          <a:bodyPr vert="horz" wrap="square" lIns="91440" tIns="45720" rIns="91440" bIns="45720" rtlCol="0" anchor="ctr"/>
          <a:lstStyle/>
          <a:p>
            <a:pPr algn="ctr"/>
            <a:endParaRPr kumimoji="1" lang="zh-CN" altLang="en-US"/>
          </a:p>
        </p:txBody>
      </p:sp>
      <p:sp>
        <p:nvSpPr>
          <p:cNvPr id="5" name="标题 1"/>
          <p:cNvSpPr txBox="1"/>
          <p:nvPr/>
        </p:nvSpPr>
        <p:spPr>
          <a:xfrm rot="0" flipH="0" flipV="0">
            <a:off x="7009615" y="2409018"/>
            <a:ext cx="4052085" cy="461665"/>
          </a:xfrm>
          <a:prstGeom prst="roundRect">
            <a:avLst>
              <a:gd name="adj" fmla="val 50000"/>
            </a:avLst>
          </a:prstGeom>
          <a:solidFill>
            <a:schemeClr val="accent1"/>
          </a:solidFill>
          <a:ln w="12700" cap="flat">
            <a:noFill/>
            <a:miter/>
          </a:ln>
          <a:effectLst/>
        </p:spPr>
        <p:txBody>
          <a:bodyPr vert="horz" wrap="square" lIns="91440" tIns="45720" rIns="91440" bIns="45720" rtlCol="0" anchor="ctr"/>
          <a:lstStyle/>
          <a:p>
            <a:pPr algn="ctr"/>
            <a:endParaRPr kumimoji="1" lang="zh-CN" altLang="en-US"/>
          </a:p>
        </p:txBody>
      </p:sp>
      <p:sp>
        <p:nvSpPr>
          <p:cNvPr id="6" name="标题 1"/>
          <p:cNvSpPr txBox="1"/>
          <p:nvPr/>
        </p:nvSpPr>
        <p:spPr>
          <a:xfrm rot="0" flipH="0" flipV="0">
            <a:off x="6526277" y="2565769"/>
            <a:ext cx="148166" cy="148164"/>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rot="0" flipH="0" flipV="0">
            <a:off x="7054491" y="3013420"/>
            <a:ext cx="3962333" cy="1730034"/>
          </a:xfrm>
          <a:prstGeom prst="rect">
            <a:avLst/>
          </a:prstGeom>
          <a:noFill/>
          <a:ln>
            <a:noFill/>
          </a:ln>
          <a:effectLst/>
        </p:spPr>
        <p:txBody>
          <a:bodyPr vert="horz" wrap="square" lIns="0" tIns="0" rIns="0" bIns="0" rtlCol="0" anchor="t"/>
          <a:lstStyle/>
          <a:p>
            <a:pPr algn="l"/>
            <a:r>
              <a:rPr kumimoji="1" lang="en-US" altLang="zh-CN" sz="1400">
                <a:ln w="12700">
                  <a:noFill/>
                </a:ln>
                <a:solidFill>
                  <a:srgbClr val="000000">
                    <a:alpha val="100000"/>
                  </a:srgbClr>
                </a:solidFill>
                <a:latin typeface="SourceHanSerifJP-Regular"/>
                <a:ea typeface="SourceHanSerifJP-Regular"/>
                <a:cs typeface="SourceHanSerifJP-Regular"/>
              </a:rPr>
              <a:t>ソクラテスの友人たちは逃亡を勧めたが、彼は法を尊重し、死刑執行の日に毒ニンジンを飲んで冷静に死を迎えた。</a:t>
            </a:r>
            <a:endParaRPr kumimoji="1" lang="zh-CN" altLang="en-US"/>
          </a:p>
        </p:txBody>
      </p:sp>
      <p:sp>
        <p:nvSpPr>
          <p:cNvPr id="8" name="标题 1"/>
          <p:cNvSpPr txBox="1"/>
          <p:nvPr/>
        </p:nvSpPr>
        <p:spPr>
          <a:xfrm rot="0" flipH="0" flipV="0">
            <a:off x="7238608" y="2439795"/>
            <a:ext cx="3594100" cy="358140"/>
          </a:xfrm>
          <a:prstGeom prst="rect">
            <a:avLst/>
          </a:prstGeom>
          <a:noFill/>
          <a:ln>
            <a:noFill/>
          </a:ln>
        </p:spPr>
        <p:txBody>
          <a:bodyPr vert="horz" wrap="square" lIns="91440" tIns="45720" rIns="91440" bIns="45720" rtlCol="0" anchor="t">
            <a:spAutoFit/>
          </a:bodyPr>
          <a:lstStyle/>
          <a:p>
            <a:pPr algn="ctr"/>
            <a:r>
              <a:rPr kumimoji="1" lang="en-US" altLang="zh-CN" sz="1600">
                <a:ln w="12700">
                  <a:noFill/>
                </a:ln>
                <a:solidFill>
                  <a:srgbClr val="FFFFFF">
                    <a:alpha val="100000"/>
                  </a:srgbClr>
                </a:solidFill>
                <a:latin typeface="SourceHanSerifJP-Bold"/>
                <a:ea typeface="SourceHanSerifJP-Bold"/>
                <a:cs typeface="SourceHanSerifJP-Bold"/>
              </a:rPr>
              <a:t>ソクラテスの拒否と尊厳ある死</a:t>
            </a:r>
            <a:endParaRPr kumimoji="1" lang="zh-CN" altLang="en-US"/>
          </a:p>
        </p:txBody>
      </p:sp>
      <p:sp>
        <p:nvSpPr>
          <p:cNvPr id="9" name="标题 1"/>
          <p:cNvSpPr txBox="1"/>
          <p:nvPr/>
        </p:nvSpPr>
        <p:spPr>
          <a:xfrm rot="0" flipH="0" flipV="0">
            <a:off x="781050" y="406540"/>
            <a:ext cx="10671175" cy="468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ソクラテスの死刑執行</a:t>
            </a:r>
            <a:endParaRPr kumimoji="1" lang="zh-CN" altLang="en-US"/>
          </a:p>
        </p:txBody>
      </p:sp>
      <p:sp>
        <p:nvSpPr>
          <p:cNvPr id="10" name="标题 1"/>
          <p:cNvSpPr txBox="1"/>
          <p:nvPr/>
        </p:nvSpPr>
        <p:spPr>
          <a:xfrm rot="0" flipH="0" flipV="0">
            <a:off x="46990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1" name="标题 1"/>
          <p:cNvSpPr txBox="1"/>
          <p:nvPr/>
        </p:nvSpPr>
        <p:spPr>
          <a:xfrm rot="0" flipH="0" flipV="0">
            <a:off x="19685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Tree>
  </p:cSl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100000"/>
          </a:blip>
          <a:srcRect l="27265" t="9677" r="1609" b="19197"/>
          <a:stretch>
            <a:fillRect/>
          </a:stretch>
        </p:blipFill>
        <p:spPr>
          <a:xfrm rot="0" flipH="0" flipV="0">
            <a:off x="0" y="0"/>
            <a:ext cx="12192000" cy="6858000"/>
          </a:xfrm>
          <a:prstGeom prst="rect">
            <a:avLst/>
          </a:prstGeom>
          <a:noFill/>
          <a:ln>
            <a:noFill/>
          </a:ln>
        </p:spPr>
      </p:pic>
      <p:sp>
        <p:nvSpPr>
          <p:cNvPr id="3" name="标题 1"/>
          <p:cNvSpPr txBox="1"/>
          <p:nvPr/>
        </p:nvSpPr>
        <p:spPr>
          <a:xfrm rot="0" flipH="0" flipV="0">
            <a:off x="10015719" y="2578099"/>
            <a:ext cx="1503181" cy="681407"/>
          </a:xfrm>
          <a:prstGeom prst="rect">
            <a:avLst/>
          </a:prstGeom>
          <a:solidFill>
            <a:schemeClr val="tx1">
              <a:lumMod val="85000"/>
              <a:lumOff val="15000"/>
            </a:schemeClr>
          </a:solidFill>
          <a:ln w="12700" cap="sq">
            <a:noFill/>
            <a:miter/>
          </a:ln>
        </p:spPr>
        <p:txBody>
          <a:bodyPr vert="horz" wrap="square" lIns="91440" tIns="45720" rIns="91440" bIns="45720" rtlCol="0" anchor="ctr"/>
          <a:lstStyle/>
          <a:p>
            <a:pPr algn="ctr"/>
            <a:endParaRPr kumimoji="1" lang="zh-CN" altLang="en-US"/>
          </a:p>
        </p:txBody>
      </p:sp>
      <p:sp>
        <p:nvSpPr>
          <p:cNvPr id="4" name="标题 1"/>
          <p:cNvSpPr txBox="1"/>
          <p:nvPr/>
        </p:nvSpPr>
        <p:spPr>
          <a:xfrm rot="0" flipH="0" flipV="0">
            <a:off x="8178800" y="1168400"/>
            <a:ext cx="3340100" cy="2009775"/>
          </a:xfrm>
          <a:prstGeom prst="rect">
            <a:avLst/>
          </a:prstGeom>
          <a:noFill/>
          <a:ln cap="sq">
            <a:noFill/>
          </a:ln>
        </p:spPr>
        <p:txBody>
          <a:bodyPr vert="horz" wrap="square" lIns="0" tIns="0" rIns="0" bIns="0" rtlCol="0" anchor="b"/>
          <a:lstStyle/>
          <a:p>
            <a:pPr algn="r"/>
            <a:r>
              <a:rPr kumimoji="1" lang="en-US" altLang="zh-CN" sz="8000">
                <a:ln w="19050">
                  <a:solidFill>
                    <a:srgbClr val="FFFFFF">
                      <a:alpha val="100000"/>
                    </a:srgbClr>
                  </a:solidFill>
                </a:ln>
                <a:solidFill>
                  <a:srgbClr val="262626">
                    <a:alpha val="100000"/>
                  </a:srgbClr>
                </a:solidFill>
                <a:latin typeface="OPPOSans H"/>
                <a:ea typeface="OPPOSans H"/>
                <a:cs typeface="OPPOSans H"/>
              </a:rPr>
              <a:t>04</a:t>
            </a:r>
            <a:endParaRPr kumimoji="1" lang="zh-CN" altLang="en-US"/>
          </a:p>
        </p:txBody>
      </p:sp>
      <p:sp>
        <p:nvSpPr>
          <p:cNvPr id="5" name="标题 1"/>
          <p:cNvSpPr txBox="1"/>
          <p:nvPr/>
        </p:nvSpPr>
        <p:spPr>
          <a:xfrm rot="0" flipH="0" flipV="0">
            <a:off x="4489450" y="3428222"/>
            <a:ext cx="7029450" cy="1791478"/>
          </a:xfrm>
          <a:prstGeom prst="rect">
            <a:avLst/>
          </a:prstGeom>
          <a:noFill/>
          <a:ln>
            <a:noFill/>
          </a:ln>
        </p:spPr>
        <p:txBody>
          <a:bodyPr vert="horz" wrap="square" lIns="0" tIns="0" rIns="0" bIns="0" rtlCol="0" anchor="t"/>
          <a:lstStyle/>
          <a:p>
            <a:pPr algn="r"/>
            <a:r>
              <a:rPr kumimoji="1" lang="en-US" altLang="zh-CN" sz="3600">
                <a:ln w="12700">
                  <a:noFill/>
                </a:ln>
                <a:solidFill>
                  <a:srgbClr val="262626">
                    <a:alpha val="100000"/>
                  </a:srgbClr>
                </a:solidFill>
                <a:latin typeface="SourceHanSerifJP-Bold"/>
                <a:ea typeface="SourceHanSerifJP-Bold"/>
                <a:cs typeface="SourceHanSerifJP-Bold"/>
              </a:rPr>
              <a:t>ダイモニオン</a:t>
            </a:r>
            <a:endParaRPr kumimoji="1" lang="zh-CN" altLang="en-US"/>
          </a:p>
        </p:txBody>
      </p:sp>
      <p:sp>
        <p:nvSpPr>
          <p:cNvPr id="6" name="标题 1"/>
          <p:cNvSpPr txBox="1"/>
          <p:nvPr/>
        </p:nvSpPr>
        <p:spPr>
          <a:xfrm rot="0" flipH="0" flipV="0">
            <a:off x="10981633" y="765492"/>
            <a:ext cx="537267" cy="390488"/>
          </a:xfrm>
          <a:custGeom>
            <a:avLst/>
            <a:gdLst/>
            <a:rect l="l" t="t" r="r" b="b"/>
            <a:pathLst>
              <a:path w="537267" h="390488">
                <a:moveTo>
                  <a:pt x="474259" y="272460"/>
                </a:moveTo>
                <a:cubicBezTo>
                  <a:pt x="461854" y="272289"/>
                  <a:pt x="453511" y="275831"/>
                  <a:pt x="449231" y="283086"/>
                </a:cubicBezTo>
                <a:cubicBezTo>
                  <a:pt x="444952" y="290341"/>
                  <a:pt x="442960" y="302334"/>
                  <a:pt x="443255" y="319065"/>
                </a:cubicBezTo>
                <a:cubicBezTo>
                  <a:pt x="442960" y="335947"/>
                  <a:pt x="444952" y="347890"/>
                  <a:pt x="449231" y="354895"/>
                </a:cubicBezTo>
                <a:cubicBezTo>
                  <a:pt x="453511" y="361900"/>
                  <a:pt x="461854" y="365292"/>
                  <a:pt x="474259" y="365071"/>
                </a:cubicBezTo>
                <a:cubicBezTo>
                  <a:pt x="486761" y="365292"/>
                  <a:pt x="495162" y="361900"/>
                  <a:pt x="499462" y="354895"/>
                </a:cubicBezTo>
                <a:cubicBezTo>
                  <a:pt x="503763" y="347890"/>
                  <a:pt x="505763" y="335947"/>
                  <a:pt x="505463" y="319065"/>
                </a:cubicBezTo>
                <a:cubicBezTo>
                  <a:pt x="505763" y="302334"/>
                  <a:pt x="503763" y="290341"/>
                  <a:pt x="499462" y="283086"/>
                </a:cubicBezTo>
                <a:cubicBezTo>
                  <a:pt x="495162" y="275831"/>
                  <a:pt x="486761" y="272289"/>
                  <a:pt x="474259" y="272460"/>
                </a:cubicBezTo>
                <a:close/>
                <a:moveTo>
                  <a:pt x="178984" y="272460"/>
                </a:moveTo>
                <a:cubicBezTo>
                  <a:pt x="166579" y="272289"/>
                  <a:pt x="158236" y="275831"/>
                  <a:pt x="153956" y="283086"/>
                </a:cubicBezTo>
                <a:cubicBezTo>
                  <a:pt x="149677" y="290341"/>
                  <a:pt x="147685" y="302334"/>
                  <a:pt x="147980" y="319065"/>
                </a:cubicBezTo>
                <a:cubicBezTo>
                  <a:pt x="147685" y="335947"/>
                  <a:pt x="149677" y="347890"/>
                  <a:pt x="153956" y="354895"/>
                </a:cubicBezTo>
                <a:cubicBezTo>
                  <a:pt x="158236" y="361900"/>
                  <a:pt x="166579" y="365292"/>
                  <a:pt x="178984" y="365071"/>
                </a:cubicBezTo>
                <a:cubicBezTo>
                  <a:pt x="191486" y="365292"/>
                  <a:pt x="199887" y="361900"/>
                  <a:pt x="204188" y="354895"/>
                </a:cubicBezTo>
                <a:cubicBezTo>
                  <a:pt x="208488" y="347890"/>
                  <a:pt x="210488" y="335947"/>
                  <a:pt x="210188" y="319065"/>
                </a:cubicBezTo>
                <a:cubicBezTo>
                  <a:pt x="210488" y="302334"/>
                  <a:pt x="208488" y="290341"/>
                  <a:pt x="204188" y="283086"/>
                </a:cubicBezTo>
                <a:cubicBezTo>
                  <a:pt x="199887" y="275831"/>
                  <a:pt x="191486" y="272289"/>
                  <a:pt x="178984" y="272460"/>
                </a:cubicBezTo>
                <a:close/>
                <a:moveTo>
                  <a:pt x="15002" y="249657"/>
                </a:moveTo>
                <a:lnTo>
                  <a:pt x="45406" y="249657"/>
                </a:lnTo>
                <a:lnTo>
                  <a:pt x="45406" y="362071"/>
                </a:lnTo>
                <a:lnTo>
                  <a:pt x="100613" y="362071"/>
                </a:lnTo>
                <a:lnTo>
                  <a:pt x="100613" y="388474"/>
                </a:lnTo>
                <a:lnTo>
                  <a:pt x="15002" y="388474"/>
                </a:lnTo>
                <a:close/>
                <a:moveTo>
                  <a:pt x="474259" y="247656"/>
                </a:moveTo>
                <a:cubicBezTo>
                  <a:pt x="487883" y="247490"/>
                  <a:pt x="499374" y="249468"/>
                  <a:pt x="508730" y="253591"/>
                </a:cubicBezTo>
                <a:cubicBezTo>
                  <a:pt x="518087" y="257713"/>
                  <a:pt x="525177" y="264981"/>
                  <a:pt x="530000" y="275393"/>
                </a:cubicBezTo>
                <a:cubicBezTo>
                  <a:pt x="534822" y="285806"/>
                  <a:pt x="537245" y="300363"/>
                  <a:pt x="537267" y="319065"/>
                </a:cubicBezTo>
                <a:cubicBezTo>
                  <a:pt x="537245" y="337768"/>
                  <a:pt x="534822" y="352325"/>
                  <a:pt x="530000" y="362737"/>
                </a:cubicBezTo>
                <a:cubicBezTo>
                  <a:pt x="525177" y="373150"/>
                  <a:pt x="518087" y="380417"/>
                  <a:pt x="508730" y="384540"/>
                </a:cubicBezTo>
                <a:cubicBezTo>
                  <a:pt x="499374" y="388663"/>
                  <a:pt x="487883" y="390641"/>
                  <a:pt x="474259" y="390474"/>
                </a:cubicBezTo>
                <a:cubicBezTo>
                  <a:pt x="460824" y="390641"/>
                  <a:pt x="449423" y="388663"/>
                  <a:pt x="440055" y="384540"/>
                </a:cubicBezTo>
                <a:cubicBezTo>
                  <a:pt x="430687" y="380417"/>
                  <a:pt x="423553" y="373150"/>
                  <a:pt x="418652" y="362737"/>
                </a:cubicBezTo>
                <a:cubicBezTo>
                  <a:pt x="413752" y="352325"/>
                  <a:pt x="411285" y="337768"/>
                  <a:pt x="411251" y="319065"/>
                </a:cubicBezTo>
                <a:cubicBezTo>
                  <a:pt x="411285" y="300363"/>
                  <a:pt x="413752" y="285806"/>
                  <a:pt x="418652" y="275393"/>
                </a:cubicBezTo>
                <a:cubicBezTo>
                  <a:pt x="423553" y="264981"/>
                  <a:pt x="430687" y="257713"/>
                  <a:pt x="440055" y="253591"/>
                </a:cubicBezTo>
                <a:cubicBezTo>
                  <a:pt x="449423" y="249468"/>
                  <a:pt x="460824" y="247490"/>
                  <a:pt x="474259" y="247656"/>
                </a:cubicBezTo>
                <a:close/>
                <a:moveTo>
                  <a:pt x="337785" y="247656"/>
                </a:moveTo>
                <a:cubicBezTo>
                  <a:pt x="344682" y="247665"/>
                  <a:pt x="351541" y="248098"/>
                  <a:pt x="358363" y="248957"/>
                </a:cubicBezTo>
                <a:cubicBezTo>
                  <a:pt x="365184" y="249815"/>
                  <a:pt x="370793" y="251049"/>
                  <a:pt x="375190" y="252657"/>
                </a:cubicBezTo>
                <a:lnTo>
                  <a:pt x="375190" y="279260"/>
                </a:lnTo>
                <a:cubicBezTo>
                  <a:pt x="369931" y="277364"/>
                  <a:pt x="364297" y="275956"/>
                  <a:pt x="358288" y="275035"/>
                </a:cubicBezTo>
                <a:cubicBezTo>
                  <a:pt x="352279" y="274114"/>
                  <a:pt x="346245" y="273656"/>
                  <a:pt x="340185" y="273660"/>
                </a:cubicBezTo>
                <a:cubicBezTo>
                  <a:pt x="326938" y="273351"/>
                  <a:pt x="317178" y="276518"/>
                  <a:pt x="310907" y="283161"/>
                </a:cubicBezTo>
                <a:cubicBezTo>
                  <a:pt x="304635" y="289803"/>
                  <a:pt x="301526" y="301772"/>
                  <a:pt x="301581" y="319065"/>
                </a:cubicBezTo>
                <a:cubicBezTo>
                  <a:pt x="301536" y="331218"/>
                  <a:pt x="302736" y="340629"/>
                  <a:pt x="305181" y="347299"/>
                </a:cubicBezTo>
                <a:cubicBezTo>
                  <a:pt x="307626" y="353969"/>
                  <a:pt x="311582" y="358594"/>
                  <a:pt x="317049" y="361174"/>
                </a:cubicBezTo>
                <a:cubicBezTo>
                  <a:pt x="322517" y="363755"/>
                  <a:pt x="329762" y="364987"/>
                  <a:pt x="338785" y="364871"/>
                </a:cubicBezTo>
                <a:cubicBezTo>
                  <a:pt x="341565" y="364884"/>
                  <a:pt x="344157" y="364809"/>
                  <a:pt x="346561" y="364646"/>
                </a:cubicBezTo>
                <a:cubicBezTo>
                  <a:pt x="348966" y="364484"/>
                  <a:pt x="351308" y="364159"/>
                  <a:pt x="353587" y="363671"/>
                </a:cubicBezTo>
                <a:lnTo>
                  <a:pt x="353587" y="333667"/>
                </a:lnTo>
                <a:lnTo>
                  <a:pt x="329984" y="333667"/>
                </a:lnTo>
                <a:lnTo>
                  <a:pt x="329984" y="308264"/>
                </a:lnTo>
                <a:lnTo>
                  <a:pt x="381791" y="308264"/>
                </a:lnTo>
                <a:lnTo>
                  <a:pt x="381791" y="384274"/>
                </a:lnTo>
                <a:cubicBezTo>
                  <a:pt x="376452" y="386020"/>
                  <a:pt x="369827" y="387478"/>
                  <a:pt x="361913" y="388649"/>
                </a:cubicBezTo>
                <a:cubicBezTo>
                  <a:pt x="354000" y="389820"/>
                  <a:pt x="345624" y="390428"/>
                  <a:pt x="336785" y="390474"/>
                </a:cubicBezTo>
                <a:cubicBezTo>
                  <a:pt x="322528" y="390671"/>
                  <a:pt x="310304" y="388811"/>
                  <a:pt x="300114" y="384896"/>
                </a:cubicBezTo>
                <a:cubicBezTo>
                  <a:pt x="289924" y="380981"/>
                  <a:pt x="282100" y="373831"/>
                  <a:pt x="276644" y="363449"/>
                </a:cubicBezTo>
                <a:cubicBezTo>
                  <a:pt x="271188" y="353066"/>
                  <a:pt x="268432" y="338271"/>
                  <a:pt x="268376" y="319065"/>
                </a:cubicBezTo>
                <a:cubicBezTo>
                  <a:pt x="268437" y="301308"/>
                  <a:pt x="271250" y="287195"/>
                  <a:pt x="276815" y="276727"/>
                </a:cubicBezTo>
                <a:cubicBezTo>
                  <a:pt x="282379" y="266259"/>
                  <a:pt x="290334" y="258769"/>
                  <a:pt x="300677" y="254257"/>
                </a:cubicBezTo>
                <a:cubicBezTo>
                  <a:pt x="311020" y="249746"/>
                  <a:pt x="323390" y="247545"/>
                  <a:pt x="337785" y="247656"/>
                </a:cubicBezTo>
                <a:close/>
                <a:moveTo>
                  <a:pt x="178984" y="247656"/>
                </a:moveTo>
                <a:cubicBezTo>
                  <a:pt x="192608" y="247490"/>
                  <a:pt x="204099" y="249468"/>
                  <a:pt x="213455" y="253591"/>
                </a:cubicBezTo>
                <a:cubicBezTo>
                  <a:pt x="222812" y="257713"/>
                  <a:pt x="229902" y="264981"/>
                  <a:pt x="234725" y="275393"/>
                </a:cubicBezTo>
                <a:cubicBezTo>
                  <a:pt x="239547" y="285806"/>
                  <a:pt x="241970" y="300363"/>
                  <a:pt x="241992" y="319065"/>
                </a:cubicBezTo>
                <a:cubicBezTo>
                  <a:pt x="241970" y="337768"/>
                  <a:pt x="239547" y="352325"/>
                  <a:pt x="234725" y="362737"/>
                </a:cubicBezTo>
                <a:cubicBezTo>
                  <a:pt x="229902" y="373150"/>
                  <a:pt x="222812" y="380417"/>
                  <a:pt x="213455" y="384540"/>
                </a:cubicBezTo>
                <a:cubicBezTo>
                  <a:pt x="204099" y="388663"/>
                  <a:pt x="192608" y="390641"/>
                  <a:pt x="178984" y="390474"/>
                </a:cubicBezTo>
                <a:cubicBezTo>
                  <a:pt x="165549" y="390641"/>
                  <a:pt x="154148" y="388663"/>
                  <a:pt x="144780" y="384540"/>
                </a:cubicBezTo>
                <a:cubicBezTo>
                  <a:pt x="135412" y="380417"/>
                  <a:pt x="128278" y="373150"/>
                  <a:pt x="123377" y="362737"/>
                </a:cubicBezTo>
                <a:cubicBezTo>
                  <a:pt x="118477" y="352325"/>
                  <a:pt x="116010" y="337768"/>
                  <a:pt x="115976" y="319065"/>
                </a:cubicBezTo>
                <a:cubicBezTo>
                  <a:pt x="116010" y="300363"/>
                  <a:pt x="118477" y="285806"/>
                  <a:pt x="123377" y="275393"/>
                </a:cubicBezTo>
                <a:cubicBezTo>
                  <a:pt x="128278" y="264981"/>
                  <a:pt x="135412" y="257713"/>
                  <a:pt x="144780" y="253591"/>
                </a:cubicBezTo>
                <a:cubicBezTo>
                  <a:pt x="154148" y="249468"/>
                  <a:pt x="165549" y="247490"/>
                  <a:pt x="178984" y="247656"/>
                </a:cubicBezTo>
                <a:close/>
                <a:moveTo>
                  <a:pt x="421729" y="13608"/>
                </a:moveTo>
                <a:lnTo>
                  <a:pt x="421729" y="71215"/>
                </a:lnTo>
                <a:lnTo>
                  <a:pt x="438931" y="71215"/>
                </a:lnTo>
                <a:cubicBezTo>
                  <a:pt x="449042" y="71205"/>
                  <a:pt x="456957" y="70514"/>
                  <a:pt x="462675" y="69141"/>
                </a:cubicBezTo>
                <a:cubicBezTo>
                  <a:pt x="468393" y="67768"/>
                  <a:pt x="472455" y="64973"/>
                  <a:pt x="474862" y="60755"/>
                </a:cubicBezTo>
                <a:cubicBezTo>
                  <a:pt x="477268" y="56537"/>
                  <a:pt x="478560" y="50156"/>
                  <a:pt x="478736" y="41612"/>
                </a:cubicBezTo>
                <a:cubicBezTo>
                  <a:pt x="478678" y="30406"/>
                  <a:pt x="475694" y="22913"/>
                  <a:pt x="469785" y="19134"/>
                </a:cubicBezTo>
                <a:cubicBezTo>
                  <a:pt x="463876" y="15354"/>
                  <a:pt x="453591" y="13512"/>
                  <a:pt x="438931" y="13608"/>
                </a:cubicBezTo>
                <a:close/>
                <a:moveTo>
                  <a:pt x="186909" y="11608"/>
                </a:moveTo>
                <a:cubicBezTo>
                  <a:pt x="175218" y="11787"/>
                  <a:pt x="166130" y="13829"/>
                  <a:pt x="159646" y="17735"/>
                </a:cubicBezTo>
                <a:cubicBezTo>
                  <a:pt x="153163" y="21640"/>
                  <a:pt x="148624" y="27935"/>
                  <a:pt x="146030" y="36618"/>
                </a:cubicBezTo>
                <a:cubicBezTo>
                  <a:pt x="143436" y="45302"/>
                  <a:pt x="142127" y="56901"/>
                  <a:pt x="142104" y="71415"/>
                </a:cubicBezTo>
                <a:cubicBezTo>
                  <a:pt x="141770" y="93160"/>
                  <a:pt x="144837" y="108628"/>
                  <a:pt x="151305" y="117821"/>
                </a:cubicBezTo>
                <a:cubicBezTo>
                  <a:pt x="157772" y="127014"/>
                  <a:pt x="169640" y="131481"/>
                  <a:pt x="186909" y="131223"/>
                </a:cubicBezTo>
                <a:cubicBezTo>
                  <a:pt x="198601" y="131059"/>
                  <a:pt x="207688" y="129076"/>
                  <a:pt x="214172" y="125274"/>
                </a:cubicBezTo>
                <a:cubicBezTo>
                  <a:pt x="220655" y="121472"/>
                  <a:pt x="225194" y="115237"/>
                  <a:pt x="227788" y="106568"/>
                </a:cubicBezTo>
                <a:cubicBezTo>
                  <a:pt x="230382" y="97899"/>
                  <a:pt x="231691" y="86181"/>
                  <a:pt x="231715" y="71415"/>
                </a:cubicBezTo>
                <a:cubicBezTo>
                  <a:pt x="231691" y="56835"/>
                  <a:pt x="230382" y="45191"/>
                  <a:pt x="227788" y="36485"/>
                </a:cubicBezTo>
                <a:cubicBezTo>
                  <a:pt x="225194" y="27779"/>
                  <a:pt x="220655" y="21484"/>
                  <a:pt x="214172" y="17601"/>
                </a:cubicBezTo>
                <a:cubicBezTo>
                  <a:pt x="207688" y="13718"/>
                  <a:pt x="198601" y="11720"/>
                  <a:pt x="186909" y="11608"/>
                </a:cubicBezTo>
                <a:close/>
                <a:moveTo>
                  <a:pt x="408527" y="2007"/>
                </a:moveTo>
                <a:lnTo>
                  <a:pt x="439131" y="2007"/>
                </a:lnTo>
                <a:cubicBezTo>
                  <a:pt x="452492" y="2051"/>
                  <a:pt x="462997" y="3251"/>
                  <a:pt x="470646" y="5607"/>
                </a:cubicBezTo>
                <a:cubicBezTo>
                  <a:pt x="478295" y="7963"/>
                  <a:pt x="483733" y="12008"/>
                  <a:pt x="486959" y="17742"/>
                </a:cubicBezTo>
                <a:cubicBezTo>
                  <a:pt x="490186" y="23476"/>
                  <a:pt x="491845" y="31433"/>
                  <a:pt x="491938" y="41612"/>
                </a:cubicBezTo>
                <a:cubicBezTo>
                  <a:pt x="492009" y="53596"/>
                  <a:pt x="489717" y="62681"/>
                  <a:pt x="485062" y="68865"/>
                </a:cubicBezTo>
                <a:cubicBezTo>
                  <a:pt x="480407" y="75049"/>
                  <a:pt x="472964" y="79033"/>
                  <a:pt x="462734" y="80817"/>
                </a:cubicBezTo>
                <a:lnTo>
                  <a:pt x="505139" y="140824"/>
                </a:lnTo>
                <a:lnTo>
                  <a:pt x="489337" y="140824"/>
                </a:lnTo>
                <a:lnTo>
                  <a:pt x="449132" y="82417"/>
                </a:lnTo>
                <a:cubicBezTo>
                  <a:pt x="448224" y="82513"/>
                  <a:pt x="446990" y="82571"/>
                  <a:pt x="445432" y="82592"/>
                </a:cubicBezTo>
                <a:cubicBezTo>
                  <a:pt x="443873" y="82613"/>
                  <a:pt x="442040" y="82621"/>
                  <a:pt x="439931" y="82617"/>
                </a:cubicBezTo>
                <a:lnTo>
                  <a:pt x="421729" y="82617"/>
                </a:lnTo>
                <a:lnTo>
                  <a:pt x="421729" y="140824"/>
                </a:lnTo>
                <a:lnTo>
                  <a:pt x="408527" y="140824"/>
                </a:lnTo>
                <a:close/>
                <a:moveTo>
                  <a:pt x="274377" y="2007"/>
                </a:moveTo>
                <a:lnTo>
                  <a:pt x="287579" y="2007"/>
                </a:lnTo>
                <a:lnTo>
                  <a:pt x="287579" y="92218"/>
                </a:lnTo>
                <a:cubicBezTo>
                  <a:pt x="287408" y="106961"/>
                  <a:pt x="290150" y="117179"/>
                  <a:pt x="295805" y="122872"/>
                </a:cubicBezTo>
                <a:cubicBezTo>
                  <a:pt x="301460" y="128564"/>
                  <a:pt x="311053" y="131281"/>
                  <a:pt x="324583" y="131023"/>
                </a:cubicBezTo>
                <a:cubicBezTo>
                  <a:pt x="338752" y="131281"/>
                  <a:pt x="348620" y="128564"/>
                  <a:pt x="354187" y="122872"/>
                </a:cubicBezTo>
                <a:cubicBezTo>
                  <a:pt x="359755" y="117179"/>
                  <a:pt x="362422" y="106961"/>
                  <a:pt x="362188" y="92218"/>
                </a:cubicBezTo>
                <a:lnTo>
                  <a:pt x="362188" y="2007"/>
                </a:lnTo>
                <a:lnTo>
                  <a:pt x="375190" y="2007"/>
                </a:lnTo>
                <a:lnTo>
                  <a:pt x="375190" y="96218"/>
                </a:lnTo>
                <a:cubicBezTo>
                  <a:pt x="375223" y="112512"/>
                  <a:pt x="371056" y="124380"/>
                  <a:pt x="362688" y="131823"/>
                </a:cubicBezTo>
                <a:cubicBezTo>
                  <a:pt x="354321" y="139266"/>
                  <a:pt x="341552" y="142933"/>
                  <a:pt x="324383" y="142824"/>
                </a:cubicBezTo>
                <a:cubicBezTo>
                  <a:pt x="307248" y="142970"/>
                  <a:pt x="294613" y="139378"/>
                  <a:pt x="286479" y="132048"/>
                </a:cubicBezTo>
                <a:cubicBezTo>
                  <a:pt x="278344" y="124718"/>
                  <a:pt x="274311" y="112775"/>
                  <a:pt x="274377" y="96218"/>
                </a:cubicBezTo>
                <a:close/>
                <a:moveTo>
                  <a:pt x="0" y="2007"/>
                </a:moveTo>
                <a:lnTo>
                  <a:pt x="15202" y="2007"/>
                </a:lnTo>
                <a:lnTo>
                  <a:pt x="55207" y="67215"/>
                </a:lnTo>
                <a:lnTo>
                  <a:pt x="56407" y="67215"/>
                </a:lnTo>
                <a:lnTo>
                  <a:pt x="95812" y="2007"/>
                </a:lnTo>
                <a:lnTo>
                  <a:pt x="110614" y="2007"/>
                </a:lnTo>
                <a:lnTo>
                  <a:pt x="61808" y="79416"/>
                </a:lnTo>
                <a:lnTo>
                  <a:pt x="61808" y="140824"/>
                </a:lnTo>
                <a:lnTo>
                  <a:pt x="48406" y="140824"/>
                </a:lnTo>
                <a:lnTo>
                  <a:pt x="48406" y="79616"/>
                </a:lnTo>
                <a:close/>
                <a:moveTo>
                  <a:pt x="186909" y="6"/>
                </a:moveTo>
                <a:cubicBezTo>
                  <a:pt x="200290" y="-123"/>
                  <a:pt x="211311" y="2003"/>
                  <a:pt x="219972" y="6385"/>
                </a:cubicBezTo>
                <a:cubicBezTo>
                  <a:pt x="228634" y="10767"/>
                  <a:pt x="235062" y="18183"/>
                  <a:pt x="239256" y="28632"/>
                </a:cubicBezTo>
                <a:cubicBezTo>
                  <a:pt x="243451" y="39082"/>
                  <a:pt x="245537" y="53343"/>
                  <a:pt x="245516" y="71415"/>
                </a:cubicBezTo>
                <a:cubicBezTo>
                  <a:pt x="245537" y="89488"/>
                  <a:pt x="243451" y="103749"/>
                  <a:pt x="239256" y="114198"/>
                </a:cubicBezTo>
                <a:cubicBezTo>
                  <a:pt x="235062" y="124648"/>
                  <a:pt x="228634" y="132064"/>
                  <a:pt x="219972" y="136446"/>
                </a:cubicBezTo>
                <a:cubicBezTo>
                  <a:pt x="211311" y="140828"/>
                  <a:pt x="200290" y="142954"/>
                  <a:pt x="186909" y="142824"/>
                </a:cubicBezTo>
                <a:cubicBezTo>
                  <a:pt x="173284" y="142776"/>
                  <a:pt x="162174" y="140605"/>
                  <a:pt x="153579" y="136312"/>
                </a:cubicBezTo>
                <a:cubicBezTo>
                  <a:pt x="144984" y="132019"/>
                  <a:pt x="138645" y="124692"/>
                  <a:pt x="134562" y="114332"/>
                </a:cubicBezTo>
                <a:cubicBezTo>
                  <a:pt x="130479" y="103971"/>
                  <a:pt x="128392" y="89666"/>
                  <a:pt x="128302" y="71415"/>
                </a:cubicBezTo>
                <a:cubicBezTo>
                  <a:pt x="128273" y="53343"/>
                  <a:pt x="130330" y="39082"/>
                  <a:pt x="134473" y="28632"/>
                </a:cubicBezTo>
                <a:cubicBezTo>
                  <a:pt x="138615" y="18183"/>
                  <a:pt x="145014" y="10767"/>
                  <a:pt x="153668" y="6385"/>
                </a:cubicBezTo>
                <a:cubicBezTo>
                  <a:pt x="162322" y="2003"/>
                  <a:pt x="173402" y="-123"/>
                  <a:pt x="186909" y="6"/>
                </a:cubicBezTo>
                <a:close/>
              </a:path>
            </a:pathLst>
          </a:custGeom>
          <a:solidFill>
            <a:schemeClr val="tx1">
              <a:lumMod val="85000"/>
              <a:lumOff val="15000"/>
            </a:schemeClr>
          </a:solidFill>
          <a:ln cap="sq">
            <a:noFill/>
          </a:ln>
          <a:effectLst/>
        </p:spPr>
        <p:txBody>
          <a:bodyPr vert="horz" wrap="square" lIns="91440" tIns="45720" rIns="91440" bIns="45720" rtlCol="0" anchor="t"/>
          <a:lstStyle/>
          <a:p>
            <a:pPr algn="l"/>
            <a:endParaRPr kumimoji="1" lang="zh-CN" altLang="en-US"/>
          </a:p>
        </p:txBody>
      </p:sp>
    </p:spTree>
  </p:cSl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77800" y="-260350"/>
            <a:ext cx="12547600" cy="7378700"/>
          </a:xfrm>
          <a:prstGeom prst="rect"/>
          <a:solidFill>
            <a:schemeClr val="bg1"/>
          </a:solidFill>
        </p:spPr>
        <p:txBody>
          <a:bodyPr vert="horz" wrap="square" lIns="0" tIns="0" rIns="0" bIns="0" rtlCol="0" anchor="ctr"/>
          <a:lstStyle/>
          <a:p>
            <a:pPr algn="ctr"/>
            <a:endParaRPr kumimoji="1" lang="zh-CN" altLang="en-US"/>
          </a:p>
        </p:txBody>
      </p:sp>
      <p:pic>
        <p:nvPicPr>
          <p:cNvPr id="3" name=""/>
          <p:cNvPicPr>
            <a:picLocks noChangeAspect="1"/>
          </p:cNvPicPr>
          <p:nvPr/>
        </p:nvPicPr>
        <p:blipFill>
          <a:blip r:embed="rId2">
            <a:alphaModFix amt="100000"/>
          </a:blip>
          <a:srcRect l="30829" t="20515" r="10109" b="7143"/>
          <a:stretch>
            <a:fillRect/>
          </a:stretch>
        </p:blipFill>
        <p:spPr>
          <a:xfrm rot="0" flipH="0" flipV="0">
            <a:off x="986873" y="1506167"/>
            <a:ext cx="5400675" cy="4090267"/>
          </a:xfrm>
          <a:custGeom>
            <a:avLst/>
            <a:gdLst/>
            <a:rect l="l" t="t" r="r" b="b"/>
            <a:pathLst>
              <a:path w="5400675" h="4090267">
                <a:moveTo>
                  <a:pt x="0" y="0"/>
                </a:moveTo>
                <a:lnTo>
                  <a:pt x="5400675" y="0"/>
                </a:lnTo>
                <a:lnTo>
                  <a:pt x="5400675" y="4090267"/>
                </a:lnTo>
                <a:lnTo>
                  <a:pt x="0" y="4090267"/>
                </a:lnTo>
                <a:close/>
              </a:path>
            </a:pathLst>
          </a:custGeom>
          <a:noFill/>
          <a:ln>
            <a:noFill/>
          </a:ln>
        </p:spPr>
      </p:pic>
      <p:sp>
        <p:nvSpPr>
          <p:cNvPr id="4" name="标题 1"/>
          <p:cNvSpPr txBox="1"/>
          <p:nvPr/>
        </p:nvSpPr>
        <p:spPr>
          <a:xfrm rot="0" flipH="0" flipV="0">
            <a:off x="7021888" y="1506166"/>
            <a:ext cx="4249086" cy="4145185"/>
          </a:xfrm>
          <a:prstGeom prst="roundRect">
            <a:avLst>
              <a:gd name="adj" fmla="val 4810"/>
            </a:avLst>
          </a:prstGeom>
          <a:solidFill>
            <a:schemeClr val="bg1"/>
          </a:solidFill>
          <a:ln w="12700" cap="flat">
            <a:noFill/>
            <a:miter/>
          </a:ln>
          <a:effectLst>
            <a:outerShdw dist="38100" blurRad="241300" dir="0" sx="100000" sy="100000" kx="0" ky="0" algn="ctr" rotWithShape="0">
              <a:schemeClr val="accent1">
                <a:alpha val="5000"/>
              </a:schemeClr>
            </a:outerShdw>
          </a:effectLst>
        </p:spPr>
        <p:txBody>
          <a:bodyPr vert="horz" wrap="square" lIns="91440" tIns="45720" rIns="91440" bIns="45720" rtlCol="0" anchor="ctr"/>
          <a:lstStyle/>
          <a:p>
            <a:pPr algn="ctr"/>
            <a:endParaRPr kumimoji="1" lang="zh-CN" altLang="en-US"/>
          </a:p>
        </p:txBody>
      </p:sp>
      <p:sp>
        <p:nvSpPr>
          <p:cNvPr id="5" name="标题 1"/>
          <p:cNvSpPr txBox="1"/>
          <p:nvPr/>
        </p:nvSpPr>
        <p:spPr>
          <a:xfrm rot="0" flipH="0" flipV="0">
            <a:off x="7304931" y="2851978"/>
            <a:ext cx="3683000" cy="716722"/>
          </a:xfrm>
          <a:prstGeom prst="rect">
            <a:avLst/>
          </a:prstGeom>
          <a:noFill/>
          <a:ln cap="sq">
            <a:noFill/>
          </a:ln>
          <a:effectLst/>
        </p:spPr>
        <p:txBody>
          <a:bodyPr vert="horz" wrap="square" lIns="85039" tIns="42520" rIns="85039" bIns="42520" rtlCol="0" anchor="ctr"/>
          <a:lstStyle/>
          <a:p>
            <a:pPr algn="ctr"/>
            <a:r>
              <a:rPr kumimoji="1" lang="en-US" altLang="zh-CN" sz="1600">
                <a:ln w="12700">
                  <a:noFill/>
                </a:ln>
                <a:solidFill>
                  <a:srgbClr val="3F3F3F">
                    <a:alpha val="100000"/>
                  </a:srgbClr>
                </a:solidFill>
                <a:latin typeface="SourceHanSerifJP-Bold"/>
                <a:ea typeface="SourceHanSerifJP-Bold"/>
                <a:cs typeface="SourceHanSerifJP-Bold"/>
              </a:rPr>
              <a:t>ソクラテスの声としてのダイモニオン</a:t>
            </a:r>
            <a:endParaRPr kumimoji="1" lang="zh-CN" altLang="en-US"/>
          </a:p>
        </p:txBody>
      </p:sp>
      <p:sp>
        <p:nvSpPr>
          <p:cNvPr id="6" name="标题 1"/>
          <p:cNvSpPr txBox="1"/>
          <p:nvPr/>
        </p:nvSpPr>
        <p:spPr>
          <a:xfrm rot="0" flipH="0" flipV="0">
            <a:off x="7302729" y="3620462"/>
            <a:ext cx="3687403" cy="1762932"/>
          </a:xfrm>
          <a:prstGeom prst="rect">
            <a:avLst/>
          </a:prstGeom>
          <a:noFill/>
          <a:ln>
            <a:noFill/>
          </a:ln>
        </p:spPr>
        <p:txBody>
          <a:bodyPr vert="horz" wrap="square" lIns="0" tIns="0" rIns="0" bIns="0" rtlCol="0" anchor="t"/>
          <a:lstStyle/>
          <a:p>
            <a:pPr algn="ctr"/>
            <a:r>
              <a:rPr kumimoji="1" lang="en-US" altLang="zh-CN" sz="1400">
                <a:ln w="12700">
                  <a:noFill/>
                </a:ln>
                <a:solidFill>
                  <a:srgbClr val="000000">
                    <a:alpha val="100000"/>
                  </a:srgbClr>
                </a:solidFill>
                <a:latin typeface="SourceHanSerifJP-Regular"/>
                <a:ea typeface="SourceHanSerifJP-Regular"/>
                <a:cs typeface="SourceHanSerifJP-Regular"/>
              </a:rPr>
              <a:t>ソクラテスが聞いていたとされる内なる声のことで、自分に何かをするなと警告する役割があった。</a:t>
            </a:r>
            <a:endParaRPr kumimoji="1" lang="zh-CN" altLang="en-US"/>
          </a:p>
        </p:txBody>
      </p:sp>
      <p:sp>
        <p:nvSpPr>
          <p:cNvPr id="7" name="标题 1"/>
          <p:cNvSpPr txBox="1"/>
          <p:nvPr/>
        </p:nvSpPr>
        <p:spPr>
          <a:xfrm rot="0" flipH="0" flipV="0">
            <a:off x="8676721" y="1814544"/>
            <a:ext cx="939420" cy="939418"/>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8" name="标题 1"/>
          <p:cNvSpPr txBox="1"/>
          <p:nvPr/>
        </p:nvSpPr>
        <p:spPr>
          <a:xfrm rot="0" flipH="0" flipV="0">
            <a:off x="8915452" y="2053274"/>
            <a:ext cx="461958" cy="461958"/>
          </a:xfrm>
          <a:custGeom>
            <a:avLst/>
            <a:gdLst>
              <a:gd name="connsiteX0" fmla="*/ 438553 w 720000"/>
              <a:gd name="connsiteY0" fmla="*/ 189601 h 720000"/>
              <a:gd name="connsiteX1" fmla="*/ 503636 w 720000"/>
              <a:gd name="connsiteY1" fmla="*/ 216365 h 720000"/>
              <a:gd name="connsiteX2" fmla="*/ 503636 w 720000"/>
              <a:gd name="connsiteY2" fmla="*/ 346445 h 720000"/>
              <a:gd name="connsiteX3" fmla="*/ 362260 w 720000"/>
              <a:gd name="connsiteY3" fmla="*/ 487907 h 720000"/>
              <a:gd name="connsiteX4" fmla="*/ 191861 w 720000"/>
              <a:gd name="connsiteY4" fmla="*/ 528226 h 720000"/>
              <a:gd name="connsiteX5" fmla="*/ 232180 w 720000"/>
              <a:gd name="connsiteY5" fmla="*/ 357827 h 720000"/>
              <a:gd name="connsiteX6" fmla="*/ 373556 w 720000"/>
              <a:gd name="connsiteY6" fmla="*/ 216452 h 720000"/>
              <a:gd name="connsiteX7" fmla="*/ 438553 w 720000"/>
              <a:gd name="connsiteY7" fmla="*/ 189601 h 720000"/>
              <a:gd name="connsiteX8" fmla="*/ 438553 w 720000"/>
              <a:gd name="connsiteY8" fmla="*/ 141636 h 720000"/>
              <a:gd name="connsiteX9" fmla="*/ 339581 w 720000"/>
              <a:gd name="connsiteY9" fmla="*/ 182476 h 720000"/>
              <a:gd name="connsiteX10" fmla="*/ 198205 w 720000"/>
              <a:gd name="connsiteY10" fmla="*/ 323852 h 720000"/>
              <a:gd name="connsiteX11" fmla="*/ 141637 w 720000"/>
              <a:gd name="connsiteY11" fmla="*/ 578364 h 720000"/>
              <a:gd name="connsiteX12" fmla="*/ 396149 w 720000"/>
              <a:gd name="connsiteY12" fmla="*/ 521796 h 720000"/>
              <a:gd name="connsiteX13" fmla="*/ 537524 w 720000"/>
              <a:gd name="connsiteY13" fmla="*/ 380420 h 720000"/>
              <a:gd name="connsiteX14" fmla="*/ 537524 w 720000"/>
              <a:gd name="connsiteY14" fmla="*/ 182476 h 720000"/>
              <a:gd name="connsiteX15" fmla="*/ 438553 w 720000"/>
              <a:gd name="connsiteY15" fmla="*/ 141636 h 720000"/>
              <a:gd name="connsiteX16" fmla="*/ 120000 w 720000"/>
              <a:gd name="connsiteY16" fmla="*/ 0 h 720000"/>
              <a:gd name="connsiteX17" fmla="*/ 600000 w 720000"/>
              <a:gd name="connsiteY17" fmla="*/ 0 h 720000"/>
              <a:gd name="connsiteX18" fmla="*/ 720000 w 720000"/>
              <a:gd name="connsiteY18" fmla="*/ 120000 h 720000"/>
              <a:gd name="connsiteX19" fmla="*/ 720000 w 720000"/>
              <a:gd name="connsiteY19" fmla="*/ 600000 h 720000"/>
              <a:gd name="connsiteX20" fmla="*/ 600000 w 720000"/>
              <a:gd name="connsiteY20" fmla="*/ 720000 h 720000"/>
              <a:gd name="connsiteX21" fmla="*/ 120000 w 720000"/>
              <a:gd name="connsiteY21" fmla="*/ 720000 h 720000"/>
              <a:gd name="connsiteX22" fmla="*/ 0 w 720000"/>
              <a:gd name="connsiteY22" fmla="*/ 600000 h 720000"/>
              <a:gd name="connsiteX23" fmla="*/ 0 w 720000"/>
              <a:gd name="connsiteY23" fmla="*/ 120000 h 720000"/>
              <a:gd name="connsiteX24" fmla="*/ 120000 w 720000"/>
              <a:gd name="connsiteY24" fmla="*/ 0 h 720000"/>
            </a:gdLst>
            <a:rect l="l" t="t" r="r" b="b"/>
            <a:pathLst>
              <a:path w="720000" h="720000">
                <a:moveTo>
                  <a:pt x="438553" y="189601"/>
                </a:moveTo>
                <a:cubicBezTo>
                  <a:pt x="463230" y="189601"/>
                  <a:pt x="486344" y="199073"/>
                  <a:pt x="503636" y="216365"/>
                </a:cubicBezTo>
                <a:cubicBezTo>
                  <a:pt x="539523" y="252252"/>
                  <a:pt x="539523" y="310557"/>
                  <a:pt x="503636" y="346445"/>
                </a:cubicBezTo>
                <a:lnTo>
                  <a:pt x="362260" y="487907"/>
                </a:lnTo>
                <a:cubicBezTo>
                  <a:pt x="342622" y="507545"/>
                  <a:pt x="266503" y="522665"/>
                  <a:pt x="191861" y="528226"/>
                </a:cubicBezTo>
                <a:cubicBezTo>
                  <a:pt x="197336" y="453584"/>
                  <a:pt x="212456" y="377465"/>
                  <a:pt x="232180" y="357827"/>
                </a:cubicBezTo>
                <a:lnTo>
                  <a:pt x="373556" y="216452"/>
                </a:lnTo>
                <a:cubicBezTo>
                  <a:pt x="390761" y="199073"/>
                  <a:pt x="413875" y="189601"/>
                  <a:pt x="438553" y="189601"/>
                </a:cubicBezTo>
                <a:close/>
                <a:moveTo>
                  <a:pt x="438553" y="141636"/>
                </a:moveTo>
                <a:cubicBezTo>
                  <a:pt x="402666" y="141636"/>
                  <a:pt x="366778" y="155278"/>
                  <a:pt x="339581" y="182476"/>
                </a:cubicBezTo>
                <a:lnTo>
                  <a:pt x="198205" y="323852"/>
                </a:lnTo>
                <a:cubicBezTo>
                  <a:pt x="143723" y="378335"/>
                  <a:pt x="141637" y="578364"/>
                  <a:pt x="141637" y="578364"/>
                </a:cubicBezTo>
                <a:cubicBezTo>
                  <a:pt x="141637" y="578364"/>
                  <a:pt x="341753" y="576278"/>
                  <a:pt x="396149" y="521796"/>
                </a:cubicBezTo>
                <a:lnTo>
                  <a:pt x="537524" y="380420"/>
                </a:lnTo>
                <a:cubicBezTo>
                  <a:pt x="592007" y="325938"/>
                  <a:pt x="592007" y="236872"/>
                  <a:pt x="537524" y="182476"/>
                </a:cubicBezTo>
                <a:cubicBezTo>
                  <a:pt x="510327" y="155191"/>
                  <a:pt x="474440" y="141636"/>
                  <a:pt x="438553" y="141636"/>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bg1"/>
          </a:solidFill>
          <a:ln w="1860" cap="flat">
            <a:noFill/>
            <a:miter/>
          </a:ln>
        </p:spPr>
        <p:txBody>
          <a:bodyPr vert="horz" wrap="square" lIns="91440" tIns="45720" rIns="91440" bIns="45720" rtlCol="0" anchor="ctr"/>
          <a:lstStyle/>
          <a:p>
            <a:pPr algn="l"/>
            <a:endParaRPr kumimoji="1" lang="zh-CN" altLang="en-US"/>
          </a:p>
        </p:txBody>
      </p:sp>
      <p:sp>
        <p:nvSpPr>
          <p:cNvPr id="9" name="标题 1"/>
          <p:cNvSpPr txBox="1"/>
          <p:nvPr/>
        </p:nvSpPr>
        <p:spPr>
          <a:xfrm rot="0" flipH="0" flipV="0">
            <a:off x="781050" y="406540"/>
            <a:ext cx="10671175" cy="468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ダイモニオンとは</a:t>
            </a:r>
            <a:endParaRPr kumimoji="1" lang="zh-CN" altLang="en-US"/>
          </a:p>
        </p:txBody>
      </p:sp>
      <p:sp>
        <p:nvSpPr>
          <p:cNvPr id="10" name="标题 1"/>
          <p:cNvSpPr txBox="1"/>
          <p:nvPr/>
        </p:nvSpPr>
        <p:spPr>
          <a:xfrm rot="0" flipH="0" flipV="0">
            <a:off x="46990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1" name="标题 1"/>
          <p:cNvSpPr txBox="1"/>
          <p:nvPr/>
        </p:nvSpPr>
        <p:spPr>
          <a:xfrm rot="0" flipH="0" flipV="0">
            <a:off x="19685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77800" y="-260350"/>
            <a:ext cx="12547600" cy="7378700"/>
          </a:xfrm>
          <a:prstGeom prst="rect"/>
          <a:solidFill>
            <a:schemeClr val="bg1"/>
          </a:solidFill>
        </p:spPr>
        <p:txBody>
          <a:bodyPr vert="horz" wrap="square" lIns="0" tIns="0" rIns="0" bIns="0" rtlCol="0" anchor="ctr"/>
          <a:lstStyle/>
          <a:p>
            <a:pPr algn="ctr"/>
            <a:endParaRPr kumimoji="1" lang="zh-CN" altLang="en-US"/>
          </a:p>
        </p:txBody>
      </p:sp>
      <p:sp>
        <p:nvSpPr>
          <p:cNvPr id="3" name="标题 1"/>
          <p:cNvSpPr txBox="1"/>
          <p:nvPr/>
        </p:nvSpPr>
        <p:spPr>
          <a:xfrm rot="0" flipH="0" flipV="0">
            <a:off x="7601341" y="1155118"/>
            <a:ext cx="3917557" cy="620672"/>
          </a:xfrm>
          <a:prstGeom prst="rect">
            <a:avLst/>
          </a:prstGeom>
          <a:noFill/>
          <a:ln>
            <a:noFill/>
          </a:ln>
        </p:spPr>
        <p:txBody>
          <a:bodyPr vert="horz" wrap="square" lIns="0" tIns="0" rIns="0" bIns="0" rtlCol="0" anchor="b"/>
          <a:lstStyle/>
          <a:p>
            <a:pPr algn="l"/>
            <a:r>
              <a:rPr kumimoji="1" lang="en-US" altLang="zh-CN" sz="1600">
                <a:ln w="12700">
                  <a:noFill/>
                </a:ln>
                <a:solidFill>
                  <a:srgbClr val="262626">
                    <a:alpha val="100000"/>
                  </a:srgbClr>
                </a:solidFill>
                <a:latin typeface="SourceHanSerifJP-Bold"/>
                <a:ea typeface="SourceHanSerifJP-Bold"/>
                <a:cs typeface="SourceHanSerifJP-Bold"/>
              </a:rPr>
              <a:t>ダイモニオンの直観的解釈</a:t>
            </a:r>
            <a:endParaRPr kumimoji="1" lang="zh-CN" altLang="en-US"/>
          </a:p>
        </p:txBody>
      </p:sp>
      <p:sp>
        <p:nvSpPr>
          <p:cNvPr id="4" name="标题 1"/>
          <p:cNvSpPr txBox="1"/>
          <p:nvPr/>
        </p:nvSpPr>
        <p:spPr>
          <a:xfrm rot="0" flipH="0" flipV="0">
            <a:off x="7601342" y="1819831"/>
            <a:ext cx="3917557" cy="1303129"/>
          </a:xfrm>
          <a:prstGeom prst="rect">
            <a:avLst/>
          </a:prstGeom>
          <a:noFill/>
          <a:ln>
            <a:noFill/>
          </a:ln>
        </p:spPr>
        <p:txBody>
          <a:bodyPr vert="horz" wrap="square" lIns="0" tIns="0" rIns="0" bIns="0" rtlCol="0" anchor="t"/>
          <a:lstStyle/>
          <a:p>
            <a:pPr algn="l"/>
            <a:r>
              <a:rPr kumimoji="1" lang="en-US" altLang="zh-CN" sz="1400">
                <a:ln w="12700">
                  <a:noFill/>
                </a:ln>
                <a:solidFill>
                  <a:srgbClr val="262626">
                    <a:alpha val="100000"/>
                  </a:srgbClr>
                </a:solidFill>
                <a:latin typeface="SourceHanSerifJP-Regular"/>
                <a:ea typeface="SourceHanSerifJP-Regular"/>
                <a:cs typeface="SourceHanSerifJP-Regular"/>
              </a:rPr>
              <a:t>ソクラテスの直観や良心の声として解釈されることがある。</a:t>
            </a:r>
            <a:endParaRPr kumimoji="1" lang="zh-CN" altLang="en-US"/>
          </a:p>
        </p:txBody>
      </p:sp>
      <p:sp>
        <p:nvSpPr>
          <p:cNvPr id="5" name="标题 1"/>
          <p:cNvSpPr txBox="1"/>
          <p:nvPr/>
        </p:nvSpPr>
        <p:spPr>
          <a:xfrm rot="0" flipH="0" flipV="0">
            <a:off x="645348" y="2729638"/>
            <a:ext cx="3917557" cy="620672"/>
          </a:xfrm>
          <a:prstGeom prst="rect">
            <a:avLst/>
          </a:prstGeom>
          <a:noFill/>
          <a:ln>
            <a:noFill/>
          </a:ln>
        </p:spPr>
        <p:txBody>
          <a:bodyPr vert="horz" wrap="square" lIns="0" tIns="0" rIns="0" bIns="0" rtlCol="0" anchor="b"/>
          <a:lstStyle/>
          <a:p>
            <a:pPr algn="r"/>
            <a:r>
              <a:rPr kumimoji="1" lang="en-US" altLang="zh-CN" sz="1600">
                <a:ln w="12700">
                  <a:noFill/>
                </a:ln>
                <a:solidFill>
                  <a:srgbClr val="262626">
                    <a:alpha val="100000"/>
                  </a:srgbClr>
                </a:solidFill>
                <a:latin typeface="SourceHanSerifJP-Bold"/>
                <a:ea typeface="SourceHanSerifJP-Bold"/>
                <a:cs typeface="SourceHanSerifJP-Bold"/>
              </a:rPr>
              <a:t>ダイモニオンの神秘的体験としての解釈</a:t>
            </a:r>
            <a:endParaRPr kumimoji="1" lang="zh-CN" altLang="en-US"/>
          </a:p>
        </p:txBody>
      </p:sp>
      <p:sp>
        <p:nvSpPr>
          <p:cNvPr id="6" name="标题 1"/>
          <p:cNvSpPr txBox="1"/>
          <p:nvPr/>
        </p:nvSpPr>
        <p:spPr>
          <a:xfrm rot="0" flipH="0" flipV="0">
            <a:off x="671651" y="3388410"/>
            <a:ext cx="3917557" cy="1303129"/>
          </a:xfrm>
          <a:prstGeom prst="rect">
            <a:avLst/>
          </a:prstGeom>
          <a:noFill/>
          <a:ln>
            <a:noFill/>
          </a:ln>
        </p:spPr>
        <p:txBody>
          <a:bodyPr vert="horz" wrap="square" lIns="0" tIns="0" rIns="0" bIns="0" rtlCol="0" anchor="t"/>
          <a:lstStyle/>
          <a:p>
            <a:pPr algn="r"/>
            <a:r>
              <a:rPr kumimoji="1" lang="en-US" altLang="zh-CN" sz="1400">
                <a:ln w="12700">
                  <a:noFill/>
                </a:ln>
                <a:solidFill>
                  <a:srgbClr val="262626">
                    <a:alpha val="100000"/>
                  </a:srgbClr>
                </a:solidFill>
                <a:latin typeface="SourceHanSerifJP-Regular"/>
                <a:ea typeface="SourceHanSerifJP-Regular"/>
                <a:cs typeface="SourceHanSerifJP-Regular"/>
              </a:rPr>
              <a:t>ダイモニオンが実際の神秘的な体験として解釈されることがある。</a:t>
            </a:r>
            <a:endParaRPr kumimoji="1" lang="zh-CN" altLang="en-US"/>
          </a:p>
        </p:txBody>
      </p:sp>
      <p:sp>
        <p:nvSpPr>
          <p:cNvPr id="7" name="标题 1"/>
          <p:cNvSpPr txBox="1"/>
          <p:nvPr/>
        </p:nvSpPr>
        <p:spPr>
          <a:xfrm rot="0" flipH="0" flipV="0">
            <a:off x="7601341" y="4254793"/>
            <a:ext cx="3917557" cy="620672"/>
          </a:xfrm>
          <a:prstGeom prst="rect">
            <a:avLst/>
          </a:prstGeom>
          <a:noFill/>
          <a:ln>
            <a:noFill/>
          </a:ln>
        </p:spPr>
        <p:txBody>
          <a:bodyPr vert="horz" wrap="square" lIns="0" tIns="0" rIns="0" bIns="0" rtlCol="0" anchor="b"/>
          <a:lstStyle/>
          <a:p>
            <a:pPr algn="l"/>
            <a:r>
              <a:rPr kumimoji="1" lang="en-US" altLang="zh-CN" sz="1600">
                <a:ln w="12700">
                  <a:noFill/>
                </a:ln>
                <a:solidFill>
                  <a:srgbClr val="262626">
                    <a:alpha val="100000"/>
                  </a:srgbClr>
                </a:solidFill>
                <a:latin typeface="SourceHanSerifJP-Bold"/>
                <a:ea typeface="SourceHanSerifJP-Bold"/>
                <a:cs typeface="SourceHanSerifJP-Bold"/>
              </a:rPr>
              <a:t>ダイモニオンの比喩的な解釈</a:t>
            </a:r>
            <a:endParaRPr kumimoji="1" lang="zh-CN" altLang="en-US"/>
          </a:p>
        </p:txBody>
      </p:sp>
      <p:sp>
        <p:nvSpPr>
          <p:cNvPr id="8" name="标题 1"/>
          <p:cNvSpPr txBox="1"/>
          <p:nvPr/>
        </p:nvSpPr>
        <p:spPr>
          <a:xfrm rot="0" flipH="0" flipV="0">
            <a:off x="7601343" y="4869071"/>
            <a:ext cx="3917557" cy="1303129"/>
          </a:xfrm>
          <a:prstGeom prst="rect">
            <a:avLst/>
          </a:prstGeom>
          <a:noFill/>
          <a:ln>
            <a:noFill/>
          </a:ln>
        </p:spPr>
        <p:txBody>
          <a:bodyPr vert="horz" wrap="square" lIns="0" tIns="0" rIns="0" bIns="0" rtlCol="0" anchor="t"/>
          <a:lstStyle/>
          <a:p>
            <a:pPr algn="l"/>
            <a:r>
              <a:rPr kumimoji="1" lang="en-US" altLang="zh-CN" sz="1400">
                <a:ln w="12700">
                  <a:noFill/>
                </a:ln>
                <a:solidFill>
                  <a:srgbClr val="262626">
                    <a:alpha val="100000"/>
                  </a:srgbClr>
                </a:solidFill>
                <a:latin typeface="SourceHanSerifJP-Regular"/>
                <a:ea typeface="SourceHanSerifJP-Regular"/>
                <a:cs typeface="SourceHanSerifJP-Regular"/>
              </a:rPr>
              <a:t>ダイモニオンがソクラテスの哲学的思考の比喩的表現として解釈されることがある。</a:t>
            </a:r>
            <a:endParaRPr kumimoji="1" lang="zh-CN" altLang="en-US"/>
          </a:p>
        </p:txBody>
      </p:sp>
      <p:sp>
        <p:nvSpPr>
          <p:cNvPr id="9" name="标题 1"/>
          <p:cNvSpPr txBox="1"/>
          <p:nvPr/>
        </p:nvSpPr>
        <p:spPr>
          <a:xfrm rot="0" flipH="0" flipV="0">
            <a:off x="5987553" y="1704875"/>
            <a:ext cx="1417052" cy="775193"/>
          </a:xfrm>
          <a:prstGeom prst="rightArrow">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0" name="标题 1"/>
          <p:cNvSpPr txBox="1"/>
          <p:nvPr/>
        </p:nvSpPr>
        <p:spPr>
          <a:xfrm rot="0" flipH="0" flipV="0">
            <a:off x="5172652" y="1514819"/>
            <a:ext cx="1155309" cy="1155306"/>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1" name="标题 1"/>
          <p:cNvSpPr txBox="1"/>
          <p:nvPr/>
        </p:nvSpPr>
        <p:spPr>
          <a:xfrm rot="0" flipH="0" flipV="0">
            <a:off x="5269926" y="1612092"/>
            <a:ext cx="960761" cy="960759"/>
          </a:xfrm>
          <a:prstGeom prst="ellipse">
            <a:avLst/>
          </a:prstGeom>
          <a:solidFill>
            <a:schemeClr val="bg1"/>
          </a:solidFill>
          <a:ln w="12700" cap="sq">
            <a:noFill/>
            <a:miter/>
          </a:ln>
        </p:spPr>
        <p:txBody>
          <a:bodyPr vert="horz" wrap="square" lIns="91440" tIns="45720" rIns="91440" bIns="45720" rtlCol="0" anchor="ctr"/>
          <a:lstStyle/>
          <a:p>
            <a:pPr algn="ctr"/>
            <a:endParaRPr kumimoji="1" lang="zh-CN" altLang="en-US"/>
          </a:p>
        </p:txBody>
      </p:sp>
      <p:sp>
        <p:nvSpPr>
          <p:cNvPr id="12" name="标题 1"/>
          <p:cNvSpPr txBox="1"/>
          <p:nvPr/>
        </p:nvSpPr>
        <p:spPr>
          <a:xfrm rot="0" flipH="0" flipV="0">
            <a:off x="5486400" y="1828565"/>
            <a:ext cx="527814" cy="527814"/>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80 h 720001"/>
              <a:gd name="connsiteX5" fmla="*/ 507383 w 720001"/>
              <a:gd name="connsiteY5" fmla="*/ 72694 h 720001"/>
              <a:gd name="connsiteX6" fmla="*/ 457070 w 720001"/>
              <a:gd name="connsiteY6" fmla="*/ 57166 h 720001"/>
              <a:gd name="connsiteX7" fmla="*/ 405022 w 720001"/>
              <a:gd name="connsiteY7" fmla="*/ 0 h 720001"/>
              <a:gd name="connsiteX8" fmla="*/ 720001 w 720001"/>
              <a:gd name="connsiteY8" fmla="*/ 314979 h 720001"/>
              <a:gd name="connsiteX9" fmla="*/ 405022 w 720001"/>
              <a:gd name="connsiteY9" fmla="*/ 314979 h 720001"/>
              <a:gd name="connsiteX10" fmla="*/ 360000 w 720001"/>
              <a:gd name="connsiteY10" fmla="*/ 0 h 720001"/>
              <a:gd name="connsiteX11" fmla="*/ 360000 w 720001"/>
              <a:gd name="connsiteY11" fmla="*/ 360000 h 720001"/>
              <a:gd name="connsiteX12" fmla="*/ 720000 w 720001"/>
              <a:gd name="connsiteY12" fmla="*/ 360000 h 720001"/>
              <a:gd name="connsiteX13" fmla="*/ 360000 w 720001"/>
              <a:gd name="connsiteY13" fmla="*/ 720001 h 720001"/>
              <a:gd name="connsiteX14" fmla="*/ 0 w 720001"/>
              <a:gd name="connsiteY14" fmla="*/ 360000 h 720001"/>
              <a:gd name="connsiteX15" fmla="*/ 360000 w 720001"/>
              <a:gd name="connsiteY15" fmla="*/ 0 h 720001"/>
            </a:gd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80"/>
                </a:cubicBezTo>
                <a:cubicBezTo>
                  <a:pt x="566806" y="104878"/>
                  <a:pt x="538699" y="85967"/>
                  <a:pt x="507383" y="72694"/>
                </a:cubicBezTo>
                <a:cubicBezTo>
                  <a:pt x="491075" y="65755"/>
                  <a:pt x="474246" y="60637"/>
                  <a:pt x="457070" y="57166"/>
                </a:cubicBezTo>
                <a:close/>
                <a:moveTo>
                  <a:pt x="405022" y="0"/>
                </a:moveTo>
                <a:cubicBezTo>
                  <a:pt x="578950" y="0"/>
                  <a:pt x="720001" y="141051"/>
                  <a:pt x="720001" y="314979"/>
                </a:cubicBezTo>
                <a:lnTo>
                  <a:pt x="405022" y="314979"/>
                </a:lnTo>
                <a:close/>
                <a:moveTo>
                  <a:pt x="360000" y="0"/>
                </a:moveTo>
                <a:lnTo>
                  <a:pt x="360000" y="360000"/>
                </a:lnTo>
                <a:lnTo>
                  <a:pt x="720000" y="360000"/>
                </a:lnTo>
                <a:cubicBezTo>
                  <a:pt x="720000" y="558825"/>
                  <a:pt x="558824" y="720001"/>
                  <a:pt x="360000" y="720001"/>
                </a:cubicBezTo>
                <a:cubicBezTo>
                  <a:pt x="161176" y="720001"/>
                  <a:pt x="0" y="558825"/>
                  <a:pt x="0" y="360000"/>
                </a:cubicBezTo>
                <a:cubicBezTo>
                  <a:pt x="0" y="161176"/>
                  <a:pt x="161176" y="0"/>
                  <a:pt x="360000" y="0"/>
                </a:cubicBezTo>
                <a:close/>
              </a:path>
            </a:pathLst>
          </a:cu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3" name="标题 1"/>
          <p:cNvSpPr txBox="1"/>
          <p:nvPr/>
        </p:nvSpPr>
        <p:spPr>
          <a:xfrm rot="0" flipH="1" flipV="0">
            <a:off x="4787395" y="3230030"/>
            <a:ext cx="1417052" cy="775193"/>
          </a:xfrm>
          <a:prstGeom prst="rightArrow">
            <a:avLst/>
          </a:prstGeom>
          <a:solidFill>
            <a:schemeClr val="accent1">
              <a:lumMod val="60000"/>
              <a:lumOff val="40000"/>
            </a:schemeClr>
          </a:solidFill>
          <a:ln w="12700" cap="sq">
            <a:noFill/>
            <a:miter/>
          </a:ln>
        </p:spPr>
        <p:txBody>
          <a:bodyPr vert="horz" wrap="square" lIns="91440" tIns="45720" rIns="91440" bIns="45720" rtlCol="0" anchor="ctr"/>
          <a:lstStyle/>
          <a:p>
            <a:pPr algn="ctr"/>
            <a:endParaRPr kumimoji="1" lang="zh-CN" altLang="en-US"/>
          </a:p>
        </p:txBody>
      </p:sp>
      <p:sp>
        <p:nvSpPr>
          <p:cNvPr id="14" name="标题 1"/>
          <p:cNvSpPr txBox="1"/>
          <p:nvPr/>
        </p:nvSpPr>
        <p:spPr>
          <a:xfrm rot="0" flipH="1" flipV="0">
            <a:off x="5864039" y="3039974"/>
            <a:ext cx="1155309" cy="1155306"/>
          </a:xfrm>
          <a:prstGeom prst="ellipse">
            <a:avLst/>
          </a:prstGeom>
          <a:solidFill>
            <a:schemeClr val="accent1">
              <a:lumMod val="60000"/>
              <a:lumOff val="40000"/>
            </a:schemeClr>
          </a:solidFill>
          <a:ln w="12700" cap="sq">
            <a:noFill/>
            <a:miter/>
          </a:ln>
        </p:spPr>
        <p:txBody>
          <a:bodyPr vert="horz" wrap="square" lIns="91440" tIns="45720" rIns="91440" bIns="45720" rtlCol="0" anchor="ctr"/>
          <a:lstStyle/>
          <a:p>
            <a:pPr algn="ctr"/>
            <a:endParaRPr kumimoji="1" lang="zh-CN" altLang="en-US"/>
          </a:p>
        </p:txBody>
      </p:sp>
      <p:sp>
        <p:nvSpPr>
          <p:cNvPr id="15" name="标题 1"/>
          <p:cNvSpPr txBox="1"/>
          <p:nvPr/>
        </p:nvSpPr>
        <p:spPr>
          <a:xfrm rot="0" flipH="1" flipV="0">
            <a:off x="5961313" y="3137247"/>
            <a:ext cx="960761" cy="960759"/>
          </a:xfrm>
          <a:prstGeom prst="ellipse">
            <a:avLst/>
          </a:prstGeom>
          <a:solidFill>
            <a:schemeClr val="bg1"/>
          </a:solidFill>
          <a:ln w="12700" cap="sq">
            <a:noFill/>
            <a:miter/>
          </a:ln>
        </p:spPr>
        <p:txBody>
          <a:bodyPr vert="horz" wrap="square" lIns="91440" tIns="45720" rIns="91440" bIns="45720" rtlCol="0" anchor="ctr"/>
          <a:lstStyle/>
          <a:p>
            <a:pPr algn="ctr"/>
            <a:endParaRPr kumimoji="1" lang="zh-CN" altLang="en-US"/>
          </a:p>
        </p:txBody>
      </p:sp>
      <p:sp>
        <p:nvSpPr>
          <p:cNvPr id="16" name="标题 1"/>
          <p:cNvSpPr txBox="1"/>
          <p:nvPr/>
        </p:nvSpPr>
        <p:spPr>
          <a:xfrm rot="0" flipH="1" flipV="0">
            <a:off x="6177787" y="3373496"/>
            <a:ext cx="527812" cy="488262"/>
          </a:xfrm>
          <a:custGeom>
            <a:avLst/>
            <a:gdLst>
              <a:gd name="connsiteX0" fmla="*/ 2136435 w 5834559"/>
              <a:gd name="connsiteY0" fmla="*/ 643126 h 5397372"/>
              <a:gd name="connsiteX1" fmla="*/ 3716657 w 5834559"/>
              <a:gd name="connsiteY1" fmla="*/ 643126 h 5397372"/>
              <a:gd name="connsiteX2" fmla="*/ 3716657 w 5834559"/>
              <a:gd name="connsiteY2" fmla="*/ 1064855 h 5397372"/>
              <a:gd name="connsiteX3" fmla="*/ 2136435 w 5834559"/>
              <a:gd name="connsiteY3" fmla="*/ 1064855 h 5397372"/>
              <a:gd name="connsiteX4" fmla="*/ 693741 w 5834559"/>
              <a:gd name="connsiteY4" fmla="*/ 643126 h 5397372"/>
              <a:gd name="connsiteX5" fmla="*/ 1550121 w 5834559"/>
              <a:gd name="connsiteY5" fmla="*/ 643126 h 5397372"/>
              <a:gd name="connsiteX6" fmla="*/ 1550121 w 5834559"/>
              <a:gd name="connsiteY6" fmla="*/ 1064855 h 5397372"/>
              <a:gd name="connsiteX7" fmla="*/ 693741 w 5834559"/>
              <a:gd name="connsiteY7" fmla="*/ 1064855 h 5397372"/>
              <a:gd name="connsiteX8" fmla="*/ 421729 w 5834559"/>
              <a:gd name="connsiteY8" fmla="*/ 1336867 h 5397372"/>
              <a:gd name="connsiteX9" fmla="*/ 421729 w 5834559"/>
              <a:gd name="connsiteY9" fmla="*/ 2079805 h 5397372"/>
              <a:gd name="connsiteX10" fmla="*/ 5412133 w 5834559"/>
              <a:gd name="connsiteY10" fmla="*/ 2079805 h 5397372"/>
              <a:gd name="connsiteX11" fmla="*/ 5412133 w 5834559"/>
              <a:gd name="connsiteY11" fmla="*/ 1336867 h 5397372"/>
              <a:gd name="connsiteX12" fmla="*/ 5140113 w 5834559"/>
              <a:gd name="connsiteY12" fmla="*/ 1064855 h 5397372"/>
              <a:gd name="connsiteX13" fmla="*/ 4302971 w 5834559"/>
              <a:gd name="connsiteY13" fmla="*/ 1064855 h 5397372"/>
              <a:gd name="connsiteX14" fmla="*/ 4302971 w 5834559"/>
              <a:gd name="connsiteY14" fmla="*/ 643126 h 5397372"/>
              <a:gd name="connsiteX15" fmla="*/ 5140113 w 5834559"/>
              <a:gd name="connsiteY15" fmla="*/ 643126 h 5397372"/>
              <a:gd name="connsiteX16" fmla="*/ 5834559 w 5834559"/>
              <a:gd name="connsiteY16" fmla="*/ 1336867 h 5397372"/>
              <a:gd name="connsiteX17" fmla="*/ 5834559 w 5834559"/>
              <a:gd name="connsiteY17" fmla="*/ 4703631 h 5397372"/>
              <a:gd name="connsiteX18" fmla="*/ 5140818 w 5834559"/>
              <a:gd name="connsiteY18" fmla="*/ 5397372 h 5397372"/>
              <a:gd name="connsiteX19" fmla="*/ 693741 w 5834559"/>
              <a:gd name="connsiteY19" fmla="*/ 5397372 h 5397372"/>
              <a:gd name="connsiteX20" fmla="*/ 0 w 5834559"/>
              <a:gd name="connsiteY20" fmla="*/ 4703631 h 5397372"/>
              <a:gd name="connsiteX21" fmla="*/ 0 w 5834559"/>
              <a:gd name="connsiteY21" fmla="*/ 2501529 h 5397372"/>
              <a:gd name="connsiteX22" fmla="*/ 0 w 5834559"/>
              <a:gd name="connsiteY22" fmla="*/ 2079805 h 5397372"/>
              <a:gd name="connsiteX23" fmla="*/ 0 w 5834559"/>
              <a:gd name="connsiteY23" fmla="*/ 1336867 h 5397372"/>
              <a:gd name="connsiteX24" fmla="*/ 693741 w 5834559"/>
              <a:gd name="connsiteY24" fmla="*/ 643126 h 5397372"/>
              <a:gd name="connsiteX25" fmla="*/ 3997242 w 5834559"/>
              <a:gd name="connsiteY25" fmla="*/ 0 h 5397372"/>
              <a:gd name="connsiteX26" fmla="*/ 4208106 w 5834559"/>
              <a:gd name="connsiteY26" fmla="*/ 210864 h 5397372"/>
              <a:gd name="connsiteX27" fmla="*/ 4208106 w 5834559"/>
              <a:gd name="connsiteY27" fmla="*/ 1506961 h 5397372"/>
              <a:gd name="connsiteX28" fmla="*/ 3997242 w 5834559"/>
              <a:gd name="connsiteY28" fmla="*/ 1718528 h 5397372"/>
              <a:gd name="connsiteX29" fmla="*/ 3786378 w 5834559"/>
              <a:gd name="connsiteY29" fmla="*/ 1507664 h 5397372"/>
              <a:gd name="connsiteX30" fmla="*/ 3786378 w 5834559"/>
              <a:gd name="connsiteY30" fmla="*/ 210864 h 5397372"/>
              <a:gd name="connsiteX31" fmla="*/ 3997242 w 5834559"/>
              <a:gd name="connsiteY31" fmla="*/ 0 h 5397372"/>
              <a:gd name="connsiteX32" fmla="*/ 1836609 w 5834559"/>
              <a:gd name="connsiteY32" fmla="*/ 0 h 5397372"/>
              <a:gd name="connsiteX33" fmla="*/ 2047469 w 5834559"/>
              <a:gd name="connsiteY33" fmla="*/ 210864 h 5397372"/>
              <a:gd name="connsiteX34" fmla="*/ 2047469 w 5834559"/>
              <a:gd name="connsiteY34" fmla="*/ 1506961 h 5397372"/>
              <a:gd name="connsiteX35" fmla="*/ 1836609 w 5834559"/>
              <a:gd name="connsiteY35" fmla="*/ 1718528 h 5397372"/>
              <a:gd name="connsiteX36" fmla="*/ 1625745 w 5834559"/>
              <a:gd name="connsiteY36" fmla="*/ 1507664 h 5397372"/>
              <a:gd name="connsiteX37" fmla="*/ 1625745 w 5834559"/>
              <a:gd name="connsiteY37" fmla="*/ 210864 h 5397372"/>
              <a:gd name="connsiteX38" fmla="*/ 1836609 w 5834559"/>
              <a:gd name="connsiteY38" fmla="*/ 0 h 5397372"/>
            </a:gdLst>
            <a:rect l="l" t="t" r="r" b="b"/>
            <a:pathLst>
              <a:path w="5834559" h="5397372">
                <a:moveTo>
                  <a:pt x="2136435" y="643126"/>
                </a:moveTo>
                <a:lnTo>
                  <a:pt x="3716657" y="643126"/>
                </a:lnTo>
                <a:lnTo>
                  <a:pt x="3716657" y="1064855"/>
                </a:lnTo>
                <a:lnTo>
                  <a:pt x="2136435" y="1064855"/>
                </a:lnTo>
                <a:close/>
                <a:moveTo>
                  <a:pt x="693741" y="643126"/>
                </a:moveTo>
                <a:lnTo>
                  <a:pt x="1550121" y="643126"/>
                </a:lnTo>
                <a:lnTo>
                  <a:pt x="1550121" y="1064855"/>
                </a:lnTo>
                <a:lnTo>
                  <a:pt x="693741" y="1064855"/>
                </a:lnTo>
                <a:cubicBezTo>
                  <a:pt x="543320" y="1064855"/>
                  <a:pt x="421729" y="1187151"/>
                  <a:pt x="421729" y="1336867"/>
                </a:cubicBezTo>
                <a:lnTo>
                  <a:pt x="421729" y="2079805"/>
                </a:lnTo>
                <a:lnTo>
                  <a:pt x="5412133" y="2079805"/>
                </a:lnTo>
                <a:lnTo>
                  <a:pt x="5412133" y="1336867"/>
                </a:lnTo>
                <a:cubicBezTo>
                  <a:pt x="5412133" y="1186446"/>
                  <a:pt x="5289830" y="1064855"/>
                  <a:pt x="5140113" y="1064855"/>
                </a:cubicBezTo>
                <a:lnTo>
                  <a:pt x="4302971" y="1064855"/>
                </a:lnTo>
                <a:lnTo>
                  <a:pt x="4302971" y="643126"/>
                </a:lnTo>
                <a:lnTo>
                  <a:pt x="5140113" y="643126"/>
                </a:lnTo>
                <a:cubicBezTo>
                  <a:pt x="5523184" y="643126"/>
                  <a:pt x="5833854" y="953797"/>
                  <a:pt x="5834559" y="1336867"/>
                </a:cubicBezTo>
                <a:lnTo>
                  <a:pt x="5834559" y="4703631"/>
                </a:lnTo>
                <a:cubicBezTo>
                  <a:pt x="5834559" y="5085292"/>
                  <a:pt x="5522479" y="5397372"/>
                  <a:pt x="5140818" y="5397372"/>
                </a:cubicBezTo>
                <a:lnTo>
                  <a:pt x="693741" y="5397372"/>
                </a:lnTo>
                <a:cubicBezTo>
                  <a:pt x="312080" y="5397372"/>
                  <a:pt x="0" y="5085292"/>
                  <a:pt x="0" y="4703631"/>
                </a:cubicBezTo>
                <a:lnTo>
                  <a:pt x="0" y="2501529"/>
                </a:lnTo>
                <a:lnTo>
                  <a:pt x="0" y="2079805"/>
                </a:lnTo>
                <a:lnTo>
                  <a:pt x="0" y="1336867"/>
                </a:lnTo>
                <a:cubicBezTo>
                  <a:pt x="0" y="953797"/>
                  <a:pt x="310671" y="643126"/>
                  <a:pt x="693741" y="643126"/>
                </a:cubicBezTo>
                <a:close/>
                <a:moveTo>
                  <a:pt x="3997242" y="0"/>
                </a:moveTo>
                <a:cubicBezTo>
                  <a:pt x="4113920" y="0"/>
                  <a:pt x="4208106" y="94186"/>
                  <a:pt x="4208106" y="210864"/>
                </a:cubicBezTo>
                <a:lnTo>
                  <a:pt x="4208106" y="1506961"/>
                </a:lnTo>
                <a:cubicBezTo>
                  <a:pt x="4208106" y="1623639"/>
                  <a:pt x="4113920" y="1718528"/>
                  <a:pt x="3997242" y="1718528"/>
                </a:cubicBezTo>
                <a:cubicBezTo>
                  <a:pt x="3880564" y="1718528"/>
                  <a:pt x="3786378" y="1624342"/>
                  <a:pt x="3786378" y="1507664"/>
                </a:cubicBezTo>
                <a:lnTo>
                  <a:pt x="3786378" y="210864"/>
                </a:lnTo>
                <a:cubicBezTo>
                  <a:pt x="3786378" y="94186"/>
                  <a:pt x="3880564" y="0"/>
                  <a:pt x="3997242" y="0"/>
                </a:cubicBezTo>
                <a:close/>
                <a:moveTo>
                  <a:pt x="1836609" y="0"/>
                </a:moveTo>
                <a:cubicBezTo>
                  <a:pt x="1953287" y="0"/>
                  <a:pt x="2047469" y="94186"/>
                  <a:pt x="2047469" y="210864"/>
                </a:cubicBezTo>
                <a:lnTo>
                  <a:pt x="2047469" y="1506961"/>
                </a:lnTo>
                <a:cubicBezTo>
                  <a:pt x="2047469" y="1623639"/>
                  <a:pt x="1953287" y="1718528"/>
                  <a:pt x="1836609" y="1718528"/>
                </a:cubicBezTo>
                <a:cubicBezTo>
                  <a:pt x="1719932" y="1718528"/>
                  <a:pt x="1625745" y="1624342"/>
                  <a:pt x="1625745" y="1507664"/>
                </a:cubicBezTo>
                <a:lnTo>
                  <a:pt x="1625745" y="210864"/>
                </a:lnTo>
                <a:cubicBezTo>
                  <a:pt x="1625745" y="94186"/>
                  <a:pt x="1719932" y="0"/>
                  <a:pt x="1836609" y="0"/>
                </a:cubicBezTo>
                <a:close/>
              </a:path>
            </a:pathLst>
          </a:custGeom>
          <a:solidFill>
            <a:schemeClr val="accent1">
              <a:lumMod val="60000"/>
              <a:lumOff val="40000"/>
            </a:schemeClr>
          </a:solidFill>
          <a:ln w="12700" cap="sq">
            <a:noFill/>
            <a:miter/>
          </a:ln>
        </p:spPr>
        <p:txBody>
          <a:bodyPr vert="horz" wrap="square" lIns="91440" tIns="45720" rIns="91440" bIns="45720" rtlCol="0" anchor="ctr"/>
          <a:lstStyle/>
          <a:p>
            <a:pPr algn="ctr"/>
            <a:endParaRPr kumimoji="1" lang="zh-CN" altLang="en-US"/>
          </a:p>
        </p:txBody>
      </p:sp>
      <p:sp>
        <p:nvSpPr>
          <p:cNvPr id="17" name="标题 1"/>
          <p:cNvSpPr txBox="1"/>
          <p:nvPr/>
        </p:nvSpPr>
        <p:spPr>
          <a:xfrm rot="0" flipH="0" flipV="0">
            <a:off x="5987553" y="4755185"/>
            <a:ext cx="1417052" cy="775193"/>
          </a:xfrm>
          <a:prstGeom prst="rightArrow">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rot="0" flipH="0" flipV="0">
            <a:off x="5172652" y="4565129"/>
            <a:ext cx="1155309" cy="1155306"/>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9" name="标题 1"/>
          <p:cNvSpPr txBox="1"/>
          <p:nvPr/>
        </p:nvSpPr>
        <p:spPr>
          <a:xfrm rot="0" flipH="0" flipV="0">
            <a:off x="5269926" y="4662402"/>
            <a:ext cx="960761" cy="960759"/>
          </a:xfrm>
          <a:prstGeom prst="ellipse">
            <a:avLst/>
          </a:prstGeom>
          <a:solidFill>
            <a:schemeClr val="bg1"/>
          </a:solidFill>
          <a:ln w="12700" cap="sq">
            <a:noFill/>
            <a:miter/>
          </a:ln>
        </p:spPr>
        <p:txBody>
          <a:bodyPr vert="horz" wrap="square" lIns="91440" tIns="45720" rIns="91440" bIns="45720" rtlCol="0" anchor="ctr"/>
          <a:lstStyle/>
          <a:p>
            <a:pPr algn="ctr"/>
            <a:endParaRPr kumimoji="1" lang="zh-CN" altLang="en-US"/>
          </a:p>
        </p:txBody>
      </p:sp>
      <p:sp>
        <p:nvSpPr>
          <p:cNvPr id="20" name="标题 1"/>
          <p:cNvSpPr txBox="1"/>
          <p:nvPr/>
        </p:nvSpPr>
        <p:spPr>
          <a:xfrm rot="0" flipH="0" flipV="0">
            <a:off x="5486400" y="4911735"/>
            <a:ext cx="527814" cy="462093"/>
          </a:xfrm>
          <a:custGeom>
            <a:avLst/>
            <a:gdLst>
              <a:gd name="connsiteX0" fmla="*/ 411293 w 822401"/>
              <a:gd name="connsiteY0" fmla="*/ 234366 h 720000"/>
              <a:gd name="connsiteX1" fmla="*/ 536928 w 822401"/>
              <a:gd name="connsiteY1" fmla="*/ 360000 h 720000"/>
              <a:gd name="connsiteX2" fmla="*/ 411293 w 822401"/>
              <a:gd name="connsiteY2" fmla="*/ 485635 h 720000"/>
              <a:gd name="connsiteX3" fmla="*/ 285659 w 822401"/>
              <a:gd name="connsiteY3" fmla="*/ 360000 h 720000"/>
              <a:gd name="connsiteX4" fmla="*/ 411293 w 822401"/>
              <a:gd name="connsiteY4" fmla="*/ 234366 h 720000"/>
              <a:gd name="connsiteX5" fmla="*/ 411293 w 822401"/>
              <a:gd name="connsiteY5" fmla="*/ 178938 h 720000"/>
              <a:gd name="connsiteX6" fmla="*/ 230231 w 822401"/>
              <a:gd name="connsiteY6" fmla="*/ 360000 h 720000"/>
              <a:gd name="connsiteX7" fmla="*/ 411293 w 822401"/>
              <a:gd name="connsiteY7" fmla="*/ 541063 h 720000"/>
              <a:gd name="connsiteX8" fmla="*/ 592355 w 822401"/>
              <a:gd name="connsiteY8" fmla="*/ 360000 h 720000"/>
              <a:gd name="connsiteX9" fmla="*/ 411293 w 822401"/>
              <a:gd name="connsiteY9" fmla="*/ 178938 h 720000"/>
              <a:gd name="connsiteX10" fmla="*/ 219884 w 822401"/>
              <a:gd name="connsiteY10" fmla="*/ 0 h 720000"/>
              <a:gd name="connsiteX11" fmla="*/ 602517 w 822401"/>
              <a:gd name="connsiteY11" fmla="*/ 0 h 720000"/>
              <a:gd name="connsiteX12" fmla="*/ 627275 w 822401"/>
              <a:gd name="connsiteY12" fmla="*/ 14319 h 720000"/>
              <a:gd name="connsiteX13" fmla="*/ 818591 w 822401"/>
              <a:gd name="connsiteY13" fmla="*/ 345682 h 720000"/>
              <a:gd name="connsiteX14" fmla="*/ 818591 w 822401"/>
              <a:gd name="connsiteY14" fmla="*/ 374319 h 720000"/>
              <a:gd name="connsiteX15" fmla="*/ 627367 w 822401"/>
              <a:gd name="connsiteY15" fmla="*/ 705682 h 720000"/>
              <a:gd name="connsiteX16" fmla="*/ 602609 w 822401"/>
              <a:gd name="connsiteY16" fmla="*/ 720000 h 720000"/>
              <a:gd name="connsiteX17" fmla="*/ 219977 w 822401"/>
              <a:gd name="connsiteY17" fmla="*/ 720000 h 720000"/>
              <a:gd name="connsiteX18" fmla="*/ 195219 w 822401"/>
              <a:gd name="connsiteY18" fmla="*/ 705682 h 720000"/>
              <a:gd name="connsiteX19" fmla="*/ 3811 w 822401"/>
              <a:gd name="connsiteY19" fmla="*/ 374319 h 720000"/>
              <a:gd name="connsiteX20" fmla="*/ 3811 w 822401"/>
              <a:gd name="connsiteY20" fmla="*/ 345682 h 720000"/>
              <a:gd name="connsiteX21" fmla="*/ 195127 w 822401"/>
              <a:gd name="connsiteY21" fmla="*/ 14319 h 720000"/>
              <a:gd name="connsiteX22" fmla="*/ 219884 w 822401"/>
              <a:gd name="connsiteY22" fmla="*/ 0 h 720000"/>
            </a:gdLst>
            <a:rect l="l" t="t" r="r" b="b"/>
            <a:pathLst>
              <a:path w="822401" h="720000">
                <a:moveTo>
                  <a:pt x="411293" y="234366"/>
                </a:moveTo>
                <a:cubicBezTo>
                  <a:pt x="480577" y="234366"/>
                  <a:pt x="536928" y="290716"/>
                  <a:pt x="536928" y="360000"/>
                </a:cubicBezTo>
                <a:cubicBezTo>
                  <a:pt x="536928" y="429284"/>
                  <a:pt x="480577" y="485635"/>
                  <a:pt x="411293" y="485635"/>
                </a:cubicBezTo>
                <a:cubicBezTo>
                  <a:pt x="342009" y="485635"/>
                  <a:pt x="285659" y="429284"/>
                  <a:pt x="285659" y="360000"/>
                </a:cubicBezTo>
                <a:cubicBezTo>
                  <a:pt x="285659" y="290716"/>
                  <a:pt x="342009" y="234366"/>
                  <a:pt x="411293" y="234366"/>
                </a:cubicBezTo>
                <a:close/>
                <a:moveTo>
                  <a:pt x="411293" y="178938"/>
                </a:moveTo>
                <a:cubicBezTo>
                  <a:pt x="311432" y="178938"/>
                  <a:pt x="230231" y="260139"/>
                  <a:pt x="230231" y="360000"/>
                </a:cubicBezTo>
                <a:cubicBezTo>
                  <a:pt x="230231" y="459862"/>
                  <a:pt x="311432" y="541063"/>
                  <a:pt x="411293" y="541063"/>
                </a:cubicBezTo>
                <a:cubicBezTo>
                  <a:pt x="511154" y="541063"/>
                  <a:pt x="592355" y="459862"/>
                  <a:pt x="592355" y="360000"/>
                </a:cubicBezTo>
                <a:cubicBezTo>
                  <a:pt x="592355" y="260139"/>
                  <a:pt x="511154" y="178938"/>
                  <a:pt x="411293" y="178938"/>
                </a:cubicBezTo>
                <a:close/>
                <a:moveTo>
                  <a:pt x="219884" y="0"/>
                </a:moveTo>
                <a:lnTo>
                  <a:pt x="602517" y="0"/>
                </a:lnTo>
                <a:cubicBezTo>
                  <a:pt x="612679" y="0"/>
                  <a:pt x="622194" y="5451"/>
                  <a:pt x="627275" y="14319"/>
                </a:cubicBezTo>
                <a:lnTo>
                  <a:pt x="818591" y="345682"/>
                </a:lnTo>
                <a:cubicBezTo>
                  <a:pt x="823672" y="354550"/>
                  <a:pt x="823672" y="365451"/>
                  <a:pt x="818591" y="374319"/>
                </a:cubicBezTo>
                <a:lnTo>
                  <a:pt x="627367" y="705682"/>
                </a:lnTo>
                <a:cubicBezTo>
                  <a:pt x="622286" y="714550"/>
                  <a:pt x="612771" y="720000"/>
                  <a:pt x="602609" y="720000"/>
                </a:cubicBezTo>
                <a:lnTo>
                  <a:pt x="219977" y="720000"/>
                </a:lnTo>
                <a:cubicBezTo>
                  <a:pt x="209815" y="720000"/>
                  <a:pt x="200300" y="714550"/>
                  <a:pt x="195219" y="705682"/>
                </a:cubicBezTo>
                <a:lnTo>
                  <a:pt x="3811" y="374319"/>
                </a:lnTo>
                <a:cubicBezTo>
                  <a:pt x="-1270" y="365543"/>
                  <a:pt x="-1270" y="354550"/>
                  <a:pt x="3811" y="345682"/>
                </a:cubicBezTo>
                <a:lnTo>
                  <a:pt x="195127" y="14319"/>
                </a:lnTo>
                <a:cubicBezTo>
                  <a:pt x="200208" y="5451"/>
                  <a:pt x="209723" y="0"/>
                  <a:pt x="219884" y="0"/>
                </a:cubicBezTo>
                <a:close/>
              </a:path>
            </a:pathLst>
          </a:cu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21" name="标题 1"/>
          <p:cNvSpPr txBox="1"/>
          <p:nvPr/>
        </p:nvSpPr>
        <p:spPr>
          <a:xfrm rot="0" flipH="0" flipV="0">
            <a:off x="781050" y="406540"/>
            <a:ext cx="10671175" cy="468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ダイモニオンの解釈</a:t>
            </a:r>
            <a:endParaRPr kumimoji="1" lang="zh-CN" altLang="en-US"/>
          </a:p>
        </p:txBody>
      </p:sp>
      <p:sp>
        <p:nvSpPr>
          <p:cNvPr id="22" name="标题 1"/>
          <p:cNvSpPr txBox="1"/>
          <p:nvPr/>
        </p:nvSpPr>
        <p:spPr>
          <a:xfrm rot="0" flipH="0" flipV="0">
            <a:off x="46990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23" name="标题 1"/>
          <p:cNvSpPr txBox="1"/>
          <p:nvPr/>
        </p:nvSpPr>
        <p:spPr>
          <a:xfrm rot="0" flipH="0" flipV="0">
            <a:off x="19685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Tree>
  </p:cSl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100000"/>
          </a:blip>
          <a:srcRect l="27265" t="9677" r="1609" b="19197"/>
          <a:stretch>
            <a:fillRect/>
          </a:stretch>
        </p:blipFill>
        <p:spPr>
          <a:xfrm rot="0" flipH="0" flipV="0">
            <a:off x="0" y="0"/>
            <a:ext cx="12192000" cy="6858000"/>
          </a:xfrm>
          <a:prstGeom prst="rect">
            <a:avLst/>
          </a:prstGeom>
          <a:noFill/>
          <a:ln>
            <a:noFill/>
          </a:ln>
        </p:spPr>
      </p:pic>
      <p:sp>
        <p:nvSpPr>
          <p:cNvPr id="3" name="标题 1"/>
          <p:cNvSpPr txBox="1"/>
          <p:nvPr/>
        </p:nvSpPr>
        <p:spPr>
          <a:xfrm rot="0" flipH="0" flipV="0">
            <a:off x="10015719" y="2578099"/>
            <a:ext cx="1503181" cy="681407"/>
          </a:xfrm>
          <a:prstGeom prst="rect">
            <a:avLst/>
          </a:prstGeom>
          <a:solidFill>
            <a:schemeClr val="tx1">
              <a:lumMod val="85000"/>
              <a:lumOff val="15000"/>
            </a:schemeClr>
          </a:solidFill>
          <a:ln w="12700" cap="sq">
            <a:noFill/>
            <a:miter/>
          </a:ln>
        </p:spPr>
        <p:txBody>
          <a:bodyPr vert="horz" wrap="square" lIns="91440" tIns="45720" rIns="91440" bIns="45720" rtlCol="0" anchor="ctr"/>
          <a:lstStyle/>
          <a:p>
            <a:pPr algn="ctr"/>
            <a:endParaRPr kumimoji="1" lang="zh-CN" altLang="en-US"/>
          </a:p>
        </p:txBody>
      </p:sp>
      <p:sp>
        <p:nvSpPr>
          <p:cNvPr id="4" name="标题 1"/>
          <p:cNvSpPr txBox="1"/>
          <p:nvPr/>
        </p:nvSpPr>
        <p:spPr>
          <a:xfrm rot="0" flipH="0" flipV="0">
            <a:off x="8178800" y="1168400"/>
            <a:ext cx="3340100" cy="2009775"/>
          </a:xfrm>
          <a:prstGeom prst="rect">
            <a:avLst/>
          </a:prstGeom>
          <a:noFill/>
          <a:ln cap="sq">
            <a:noFill/>
          </a:ln>
        </p:spPr>
        <p:txBody>
          <a:bodyPr vert="horz" wrap="square" lIns="0" tIns="0" rIns="0" bIns="0" rtlCol="0" anchor="b"/>
          <a:lstStyle/>
          <a:p>
            <a:pPr algn="r"/>
            <a:r>
              <a:rPr kumimoji="1" lang="en-US" altLang="zh-CN" sz="8000">
                <a:ln w="19050">
                  <a:solidFill>
                    <a:srgbClr val="FFFFFF">
                      <a:alpha val="100000"/>
                    </a:srgbClr>
                  </a:solidFill>
                </a:ln>
                <a:solidFill>
                  <a:srgbClr val="262626">
                    <a:alpha val="100000"/>
                  </a:srgbClr>
                </a:solidFill>
                <a:latin typeface="OPPOSans H"/>
                <a:ea typeface="OPPOSans H"/>
                <a:cs typeface="OPPOSans H"/>
              </a:rPr>
              <a:t>05</a:t>
            </a:r>
            <a:endParaRPr kumimoji="1" lang="zh-CN" altLang="en-US"/>
          </a:p>
        </p:txBody>
      </p:sp>
      <p:sp>
        <p:nvSpPr>
          <p:cNvPr id="5" name="标题 1"/>
          <p:cNvSpPr txBox="1"/>
          <p:nvPr/>
        </p:nvSpPr>
        <p:spPr>
          <a:xfrm rot="0" flipH="0" flipV="0">
            <a:off x="4489450" y="3428222"/>
            <a:ext cx="7029450" cy="1791478"/>
          </a:xfrm>
          <a:prstGeom prst="rect">
            <a:avLst/>
          </a:prstGeom>
          <a:noFill/>
          <a:ln>
            <a:noFill/>
          </a:ln>
        </p:spPr>
        <p:txBody>
          <a:bodyPr vert="horz" wrap="square" lIns="0" tIns="0" rIns="0" bIns="0" rtlCol="0" anchor="t"/>
          <a:lstStyle/>
          <a:p>
            <a:pPr algn="r"/>
            <a:r>
              <a:rPr kumimoji="1" lang="en-US" altLang="zh-CN" sz="3600">
                <a:ln w="12700">
                  <a:noFill/>
                </a:ln>
                <a:solidFill>
                  <a:srgbClr val="262626">
                    <a:alpha val="100000"/>
                  </a:srgbClr>
                </a:solidFill>
                <a:latin typeface="SourceHanSerifJP-Bold"/>
                <a:ea typeface="SourceHanSerifJP-Bold"/>
                <a:cs typeface="SourceHanSerifJP-Bold"/>
              </a:rPr>
              <a:t>ソクラテスの教えの現代への重要性</a:t>
            </a:r>
            <a:endParaRPr kumimoji="1" lang="zh-CN" altLang="en-US"/>
          </a:p>
        </p:txBody>
      </p:sp>
      <p:sp>
        <p:nvSpPr>
          <p:cNvPr id="6" name="标题 1"/>
          <p:cNvSpPr txBox="1"/>
          <p:nvPr/>
        </p:nvSpPr>
        <p:spPr>
          <a:xfrm rot="0" flipH="0" flipV="0">
            <a:off x="10981633" y="765492"/>
            <a:ext cx="537267" cy="390488"/>
          </a:xfrm>
          <a:custGeom>
            <a:avLst/>
            <a:gdLst/>
            <a:rect l="l" t="t" r="r" b="b"/>
            <a:pathLst>
              <a:path w="537267" h="390488">
                <a:moveTo>
                  <a:pt x="474259" y="272460"/>
                </a:moveTo>
                <a:cubicBezTo>
                  <a:pt x="461854" y="272289"/>
                  <a:pt x="453511" y="275831"/>
                  <a:pt x="449231" y="283086"/>
                </a:cubicBezTo>
                <a:cubicBezTo>
                  <a:pt x="444952" y="290341"/>
                  <a:pt x="442960" y="302334"/>
                  <a:pt x="443255" y="319065"/>
                </a:cubicBezTo>
                <a:cubicBezTo>
                  <a:pt x="442960" y="335947"/>
                  <a:pt x="444952" y="347890"/>
                  <a:pt x="449231" y="354895"/>
                </a:cubicBezTo>
                <a:cubicBezTo>
                  <a:pt x="453511" y="361900"/>
                  <a:pt x="461854" y="365292"/>
                  <a:pt x="474259" y="365071"/>
                </a:cubicBezTo>
                <a:cubicBezTo>
                  <a:pt x="486761" y="365292"/>
                  <a:pt x="495162" y="361900"/>
                  <a:pt x="499462" y="354895"/>
                </a:cubicBezTo>
                <a:cubicBezTo>
                  <a:pt x="503763" y="347890"/>
                  <a:pt x="505763" y="335947"/>
                  <a:pt x="505463" y="319065"/>
                </a:cubicBezTo>
                <a:cubicBezTo>
                  <a:pt x="505763" y="302334"/>
                  <a:pt x="503763" y="290341"/>
                  <a:pt x="499462" y="283086"/>
                </a:cubicBezTo>
                <a:cubicBezTo>
                  <a:pt x="495162" y="275831"/>
                  <a:pt x="486761" y="272289"/>
                  <a:pt x="474259" y="272460"/>
                </a:cubicBezTo>
                <a:close/>
                <a:moveTo>
                  <a:pt x="178984" y="272460"/>
                </a:moveTo>
                <a:cubicBezTo>
                  <a:pt x="166579" y="272289"/>
                  <a:pt x="158236" y="275831"/>
                  <a:pt x="153956" y="283086"/>
                </a:cubicBezTo>
                <a:cubicBezTo>
                  <a:pt x="149677" y="290341"/>
                  <a:pt x="147685" y="302334"/>
                  <a:pt x="147980" y="319065"/>
                </a:cubicBezTo>
                <a:cubicBezTo>
                  <a:pt x="147685" y="335947"/>
                  <a:pt x="149677" y="347890"/>
                  <a:pt x="153956" y="354895"/>
                </a:cubicBezTo>
                <a:cubicBezTo>
                  <a:pt x="158236" y="361900"/>
                  <a:pt x="166579" y="365292"/>
                  <a:pt x="178984" y="365071"/>
                </a:cubicBezTo>
                <a:cubicBezTo>
                  <a:pt x="191486" y="365292"/>
                  <a:pt x="199887" y="361900"/>
                  <a:pt x="204188" y="354895"/>
                </a:cubicBezTo>
                <a:cubicBezTo>
                  <a:pt x="208488" y="347890"/>
                  <a:pt x="210488" y="335947"/>
                  <a:pt x="210188" y="319065"/>
                </a:cubicBezTo>
                <a:cubicBezTo>
                  <a:pt x="210488" y="302334"/>
                  <a:pt x="208488" y="290341"/>
                  <a:pt x="204188" y="283086"/>
                </a:cubicBezTo>
                <a:cubicBezTo>
                  <a:pt x="199887" y="275831"/>
                  <a:pt x="191486" y="272289"/>
                  <a:pt x="178984" y="272460"/>
                </a:cubicBezTo>
                <a:close/>
                <a:moveTo>
                  <a:pt x="15002" y="249657"/>
                </a:moveTo>
                <a:lnTo>
                  <a:pt x="45406" y="249657"/>
                </a:lnTo>
                <a:lnTo>
                  <a:pt x="45406" y="362071"/>
                </a:lnTo>
                <a:lnTo>
                  <a:pt x="100613" y="362071"/>
                </a:lnTo>
                <a:lnTo>
                  <a:pt x="100613" y="388474"/>
                </a:lnTo>
                <a:lnTo>
                  <a:pt x="15002" y="388474"/>
                </a:lnTo>
                <a:close/>
                <a:moveTo>
                  <a:pt x="474259" y="247656"/>
                </a:moveTo>
                <a:cubicBezTo>
                  <a:pt x="487883" y="247490"/>
                  <a:pt x="499374" y="249468"/>
                  <a:pt x="508730" y="253591"/>
                </a:cubicBezTo>
                <a:cubicBezTo>
                  <a:pt x="518087" y="257713"/>
                  <a:pt x="525177" y="264981"/>
                  <a:pt x="530000" y="275393"/>
                </a:cubicBezTo>
                <a:cubicBezTo>
                  <a:pt x="534822" y="285806"/>
                  <a:pt x="537245" y="300363"/>
                  <a:pt x="537267" y="319065"/>
                </a:cubicBezTo>
                <a:cubicBezTo>
                  <a:pt x="537245" y="337768"/>
                  <a:pt x="534822" y="352325"/>
                  <a:pt x="530000" y="362737"/>
                </a:cubicBezTo>
                <a:cubicBezTo>
                  <a:pt x="525177" y="373150"/>
                  <a:pt x="518087" y="380417"/>
                  <a:pt x="508730" y="384540"/>
                </a:cubicBezTo>
                <a:cubicBezTo>
                  <a:pt x="499374" y="388663"/>
                  <a:pt x="487883" y="390641"/>
                  <a:pt x="474259" y="390474"/>
                </a:cubicBezTo>
                <a:cubicBezTo>
                  <a:pt x="460824" y="390641"/>
                  <a:pt x="449423" y="388663"/>
                  <a:pt x="440055" y="384540"/>
                </a:cubicBezTo>
                <a:cubicBezTo>
                  <a:pt x="430687" y="380417"/>
                  <a:pt x="423553" y="373150"/>
                  <a:pt x="418652" y="362737"/>
                </a:cubicBezTo>
                <a:cubicBezTo>
                  <a:pt x="413752" y="352325"/>
                  <a:pt x="411285" y="337768"/>
                  <a:pt x="411251" y="319065"/>
                </a:cubicBezTo>
                <a:cubicBezTo>
                  <a:pt x="411285" y="300363"/>
                  <a:pt x="413752" y="285806"/>
                  <a:pt x="418652" y="275393"/>
                </a:cubicBezTo>
                <a:cubicBezTo>
                  <a:pt x="423553" y="264981"/>
                  <a:pt x="430687" y="257713"/>
                  <a:pt x="440055" y="253591"/>
                </a:cubicBezTo>
                <a:cubicBezTo>
                  <a:pt x="449423" y="249468"/>
                  <a:pt x="460824" y="247490"/>
                  <a:pt x="474259" y="247656"/>
                </a:cubicBezTo>
                <a:close/>
                <a:moveTo>
                  <a:pt x="337785" y="247656"/>
                </a:moveTo>
                <a:cubicBezTo>
                  <a:pt x="344682" y="247665"/>
                  <a:pt x="351541" y="248098"/>
                  <a:pt x="358363" y="248957"/>
                </a:cubicBezTo>
                <a:cubicBezTo>
                  <a:pt x="365184" y="249815"/>
                  <a:pt x="370793" y="251049"/>
                  <a:pt x="375190" y="252657"/>
                </a:cubicBezTo>
                <a:lnTo>
                  <a:pt x="375190" y="279260"/>
                </a:lnTo>
                <a:cubicBezTo>
                  <a:pt x="369931" y="277364"/>
                  <a:pt x="364297" y="275956"/>
                  <a:pt x="358288" y="275035"/>
                </a:cubicBezTo>
                <a:cubicBezTo>
                  <a:pt x="352279" y="274114"/>
                  <a:pt x="346245" y="273656"/>
                  <a:pt x="340185" y="273660"/>
                </a:cubicBezTo>
                <a:cubicBezTo>
                  <a:pt x="326938" y="273351"/>
                  <a:pt x="317178" y="276518"/>
                  <a:pt x="310907" y="283161"/>
                </a:cubicBezTo>
                <a:cubicBezTo>
                  <a:pt x="304635" y="289803"/>
                  <a:pt x="301526" y="301772"/>
                  <a:pt x="301581" y="319065"/>
                </a:cubicBezTo>
                <a:cubicBezTo>
                  <a:pt x="301536" y="331218"/>
                  <a:pt x="302736" y="340629"/>
                  <a:pt x="305181" y="347299"/>
                </a:cubicBezTo>
                <a:cubicBezTo>
                  <a:pt x="307626" y="353969"/>
                  <a:pt x="311582" y="358594"/>
                  <a:pt x="317049" y="361174"/>
                </a:cubicBezTo>
                <a:cubicBezTo>
                  <a:pt x="322517" y="363755"/>
                  <a:pt x="329762" y="364987"/>
                  <a:pt x="338785" y="364871"/>
                </a:cubicBezTo>
                <a:cubicBezTo>
                  <a:pt x="341565" y="364884"/>
                  <a:pt x="344157" y="364809"/>
                  <a:pt x="346561" y="364646"/>
                </a:cubicBezTo>
                <a:cubicBezTo>
                  <a:pt x="348966" y="364484"/>
                  <a:pt x="351308" y="364159"/>
                  <a:pt x="353587" y="363671"/>
                </a:cubicBezTo>
                <a:lnTo>
                  <a:pt x="353587" y="333667"/>
                </a:lnTo>
                <a:lnTo>
                  <a:pt x="329984" y="333667"/>
                </a:lnTo>
                <a:lnTo>
                  <a:pt x="329984" y="308264"/>
                </a:lnTo>
                <a:lnTo>
                  <a:pt x="381791" y="308264"/>
                </a:lnTo>
                <a:lnTo>
                  <a:pt x="381791" y="384274"/>
                </a:lnTo>
                <a:cubicBezTo>
                  <a:pt x="376452" y="386020"/>
                  <a:pt x="369827" y="387478"/>
                  <a:pt x="361913" y="388649"/>
                </a:cubicBezTo>
                <a:cubicBezTo>
                  <a:pt x="354000" y="389820"/>
                  <a:pt x="345624" y="390428"/>
                  <a:pt x="336785" y="390474"/>
                </a:cubicBezTo>
                <a:cubicBezTo>
                  <a:pt x="322528" y="390671"/>
                  <a:pt x="310304" y="388811"/>
                  <a:pt x="300114" y="384896"/>
                </a:cubicBezTo>
                <a:cubicBezTo>
                  <a:pt x="289924" y="380981"/>
                  <a:pt x="282100" y="373831"/>
                  <a:pt x="276644" y="363449"/>
                </a:cubicBezTo>
                <a:cubicBezTo>
                  <a:pt x="271188" y="353066"/>
                  <a:pt x="268432" y="338271"/>
                  <a:pt x="268376" y="319065"/>
                </a:cubicBezTo>
                <a:cubicBezTo>
                  <a:pt x="268437" y="301308"/>
                  <a:pt x="271250" y="287195"/>
                  <a:pt x="276815" y="276727"/>
                </a:cubicBezTo>
                <a:cubicBezTo>
                  <a:pt x="282379" y="266259"/>
                  <a:pt x="290334" y="258769"/>
                  <a:pt x="300677" y="254257"/>
                </a:cubicBezTo>
                <a:cubicBezTo>
                  <a:pt x="311020" y="249746"/>
                  <a:pt x="323390" y="247545"/>
                  <a:pt x="337785" y="247656"/>
                </a:cubicBezTo>
                <a:close/>
                <a:moveTo>
                  <a:pt x="178984" y="247656"/>
                </a:moveTo>
                <a:cubicBezTo>
                  <a:pt x="192608" y="247490"/>
                  <a:pt x="204099" y="249468"/>
                  <a:pt x="213455" y="253591"/>
                </a:cubicBezTo>
                <a:cubicBezTo>
                  <a:pt x="222812" y="257713"/>
                  <a:pt x="229902" y="264981"/>
                  <a:pt x="234725" y="275393"/>
                </a:cubicBezTo>
                <a:cubicBezTo>
                  <a:pt x="239547" y="285806"/>
                  <a:pt x="241970" y="300363"/>
                  <a:pt x="241992" y="319065"/>
                </a:cubicBezTo>
                <a:cubicBezTo>
                  <a:pt x="241970" y="337768"/>
                  <a:pt x="239547" y="352325"/>
                  <a:pt x="234725" y="362737"/>
                </a:cubicBezTo>
                <a:cubicBezTo>
                  <a:pt x="229902" y="373150"/>
                  <a:pt x="222812" y="380417"/>
                  <a:pt x="213455" y="384540"/>
                </a:cubicBezTo>
                <a:cubicBezTo>
                  <a:pt x="204099" y="388663"/>
                  <a:pt x="192608" y="390641"/>
                  <a:pt x="178984" y="390474"/>
                </a:cubicBezTo>
                <a:cubicBezTo>
                  <a:pt x="165549" y="390641"/>
                  <a:pt x="154148" y="388663"/>
                  <a:pt x="144780" y="384540"/>
                </a:cubicBezTo>
                <a:cubicBezTo>
                  <a:pt x="135412" y="380417"/>
                  <a:pt x="128278" y="373150"/>
                  <a:pt x="123377" y="362737"/>
                </a:cubicBezTo>
                <a:cubicBezTo>
                  <a:pt x="118477" y="352325"/>
                  <a:pt x="116010" y="337768"/>
                  <a:pt x="115976" y="319065"/>
                </a:cubicBezTo>
                <a:cubicBezTo>
                  <a:pt x="116010" y="300363"/>
                  <a:pt x="118477" y="285806"/>
                  <a:pt x="123377" y="275393"/>
                </a:cubicBezTo>
                <a:cubicBezTo>
                  <a:pt x="128278" y="264981"/>
                  <a:pt x="135412" y="257713"/>
                  <a:pt x="144780" y="253591"/>
                </a:cubicBezTo>
                <a:cubicBezTo>
                  <a:pt x="154148" y="249468"/>
                  <a:pt x="165549" y="247490"/>
                  <a:pt x="178984" y="247656"/>
                </a:cubicBezTo>
                <a:close/>
                <a:moveTo>
                  <a:pt x="421729" y="13608"/>
                </a:moveTo>
                <a:lnTo>
                  <a:pt x="421729" y="71215"/>
                </a:lnTo>
                <a:lnTo>
                  <a:pt x="438931" y="71215"/>
                </a:lnTo>
                <a:cubicBezTo>
                  <a:pt x="449042" y="71205"/>
                  <a:pt x="456957" y="70514"/>
                  <a:pt x="462675" y="69141"/>
                </a:cubicBezTo>
                <a:cubicBezTo>
                  <a:pt x="468393" y="67768"/>
                  <a:pt x="472455" y="64973"/>
                  <a:pt x="474862" y="60755"/>
                </a:cubicBezTo>
                <a:cubicBezTo>
                  <a:pt x="477268" y="56537"/>
                  <a:pt x="478560" y="50156"/>
                  <a:pt x="478736" y="41612"/>
                </a:cubicBezTo>
                <a:cubicBezTo>
                  <a:pt x="478678" y="30406"/>
                  <a:pt x="475694" y="22913"/>
                  <a:pt x="469785" y="19134"/>
                </a:cubicBezTo>
                <a:cubicBezTo>
                  <a:pt x="463876" y="15354"/>
                  <a:pt x="453591" y="13512"/>
                  <a:pt x="438931" y="13608"/>
                </a:cubicBezTo>
                <a:close/>
                <a:moveTo>
                  <a:pt x="186909" y="11608"/>
                </a:moveTo>
                <a:cubicBezTo>
                  <a:pt x="175218" y="11787"/>
                  <a:pt x="166130" y="13829"/>
                  <a:pt x="159646" y="17735"/>
                </a:cubicBezTo>
                <a:cubicBezTo>
                  <a:pt x="153163" y="21640"/>
                  <a:pt x="148624" y="27935"/>
                  <a:pt x="146030" y="36618"/>
                </a:cubicBezTo>
                <a:cubicBezTo>
                  <a:pt x="143436" y="45302"/>
                  <a:pt x="142127" y="56901"/>
                  <a:pt x="142104" y="71415"/>
                </a:cubicBezTo>
                <a:cubicBezTo>
                  <a:pt x="141770" y="93160"/>
                  <a:pt x="144837" y="108628"/>
                  <a:pt x="151305" y="117821"/>
                </a:cubicBezTo>
                <a:cubicBezTo>
                  <a:pt x="157772" y="127014"/>
                  <a:pt x="169640" y="131481"/>
                  <a:pt x="186909" y="131223"/>
                </a:cubicBezTo>
                <a:cubicBezTo>
                  <a:pt x="198601" y="131059"/>
                  <a:pt x="207688" y="129076"/>
                  <a:pt x="214172" y="125274"/>
                </a:cubicBezTo>
                <a:cubicBezTo>
                  <a:pt x="220655" y="121472"/>
                  <a:pt x="225194" y="115237"/>
                  <a:pt x="227788" y="106568"/>
                </a:cubicBezTo>
                <a:cubicBezTo>
                  <a:pt x="230382" y="97899"/>
                  <a:pt x="231691" y="86181"/>
                  <a:pt x="231715" y="71415"/>
                </a:cubicBezTo>
                <a:cubicBezTo>
                  <a:pt x="231691" y="56835"/>
                  <a:pt x="230382" y="45191"/>
                  <a:pt x="227788" y="36485"/>
                </a:cubicBezTo>
                <a:cubicBezTo>
                  <a:pt x="225194" y="27779"/>
                  <a:pt x="220655" y="21484"/>
                  <a:pt x="214172" y="17601"/>
                </a:cubicBezTo>
                <a:cubicBezTo>
                  <a:pt x="207688" y="13718"/>
                  <a:pt x="198601" y="11720"/>
                  <a:pt x="186909" y="11608"/>
                </a:cubicBezTo>
                <a:close/>
                <a:moveTo>
                  <a:pt x="408527" y="2007"/>
                </a:moveTo>
                <a:lnTo>
                  <a:pt x="439131" y="2007"/>
                </a:lnTo>
                <a:cubicBezTo>
                  <a:pt x="452492" y="2051"/>
                  <a:pt x="462997" y="3251"/>
                  <a:pt x="470646" y="5607"/>
                </a:cubicBezTo>
                <a:cubicBezTo>
                  <a:pt x="478295" y="7963"/>
                  <a:pt x="483733" y="12008"/>
                  <a:pt x="486959" y="17742"/>
                </a:cubicBezTo>
                <a:cubicBezTo>
                  <a:pt x="490186" y="23476"/>
                  <a:pt x="491845" y="31433"/>
                  <a:pt x="491938" y="41612"/>
                </a:cubicBezTo>
                <a:cubicBezTo>
                  <a:pt x="492009" y="53596"/>
                  <a:pt x="489717" y="62681"/>
                  <a:pt x="485062" y="68865"/>
                </a:cubicBezTo>
                <a:cubicBezTo>
                  <a:pt x="480407" y="75049"/>
                  <a:pt x="472964" y="79033"/>
                  <a:pt x="462734" y="80817"/>
                </a:cubicBezTo>
                <a:lnTo>
                  <a:pt x="505139" y="140824"/>
                </a:lnTo>
                <a:lnTo>
                  <a:pt x="489337" y="140824"/>
                </a:lnTo>
                <a:lnTo>
                  <a:pt x="449132" y="82417"/>
                </a:lnTo>
                <a:cubicBezTo>
                  <a:pt x="448224" y="82513"/>
                  <a:pt x="446990" y="82571"/>
                  <a:pt x="445432" y="82592"/>
                </a:cubicBezTo>
                <a:cubicBezTo>
                  <a:pt x="443873" y="82613"/>
                  <a:pt x="442040" y="82621"/>
                  <a:pt x="439931" y="82617"/>
                </a:cubicBezTo>
                <a:lnTo>
                  <a:pt x="421729" y="82617"/>
                </a:lnTo>
                <a:lnTo>
                  <a:pt x="421729" y="140824"/>
                </a:lnTo>
                <a:lnTo>
                  <a:pt x="408527" y="140824"/>
                </a:lnTo>
                <a:close/>
                <a:moveTo>
                  <a:pt x="274377" y="2007"/>
                </a:moveTo>
                <a:lnTo>
                  <a:pt x="287579" y="2007"/>
                </a:lnTo>
                <a:lnTo>
                  <a:pt x="287579" y="92218"/>
                </a:lnTo>
                <a:cubicBezTo>
                  <a:pt x="287408" y="106961"/>
                  <a:pt x="290150" y="117179"/>
                  <a:pt x="295805" y="122872"/>
                </a:cubicBezTo>
                <a:cubicBezTo>
                  <a:pt x="301460" y="128564"/>
                  <a:pt x="311053" y="131281"/>
                  <a:pt x="324583" y="131023"/>
                </a:cubicBezTo>
                <a:cubicBezTo>
                  <a:pt x="338752" y="131281"/>
                  <a:pt x="348620" y="128564"/>
                  <a:pt x="354187" y="122872"/>
                </a:cubicBezTo>
                <a:cubicBezTo>
                  <a:pt x="359755" y="117179"/>
                  <a:pt x="362422" y="106961"/>
                  <a:pt x="362188" y="92218"/>
                </a:cubicBezTo>
                <a:lnTo>
                  <a:pt x="362188" y="2007"/>
                </a:lnTo>
                <a:lnTo>
                  <a:pt x="375190" y="2007"/>
                </a:lnTo>
                <a:lnTo>
                  <a:pt x="375190" y="96218"/>
                </a:lnTo>
                <a:cubicBezTo>
                  <a:pt x="375223" y="112512"/>
                  <a:pt x="371056" y="124380"/>
                  <a:pt x="362688" y="131823"/>
                </a:cubicBezTo>
                <a:cubicBezTo>
                  <a:pt x="354321" y="139266"/>
                  <a:pt x="341552" y="142933"/>
                  <a:pt x="324383" y="142824"/>
                </a:cubicBezTo>
                <a:cubicBezTo>
                  <a:pt x="307248" y="142970"/>
                  <a:pt x="294613" y="139378"/>
                  <a:pt x="286479" y="132048"/>
                </a:cubicBezTo>
                <a:cubicBezTo>
                  <a:pt x="278344" y="124718"/>
                  <a:pt x="274311" y="112775"/>
                  <a:pt x="274377" y="96218"/>
                </a:cubicBezTo>
                <a:close/>
                <a:moveTo>
                  <a:pt x="0" y="2007"/>
                </a:moveTo>
                <a:lnTo>
                  <a:pt x="15202" y="2007"/>
                </a:lnTo>
                <a:lnTo>
                  <a:pt x="55207" y="67215"/>
                </a:lnTo>
                <a:lnTo>
                  <a:pt x="56407" y="67215"/>
                </a:lnTo>
                <a:lnTo>
                  <a:pt x="95812" y="2007"/>
                </a:lnTo>
                <a:lnTo>
                  <a:pt x="110614" y="2007"/>
                </a:lnTo>
                <a:lnTo>
                  <a:pt x="61808" y="79416"/>
                </a:lnTo>
                <a:lnTo>
                  <a:pt x="61808" y="140824"/>
                </a:lnTo>
                <a:lnTo>
                  <a:pt x="48406" y="140824"/>
                </a:lnTo>
                <a:lnTo>
                  <a:pt x="48406" y="79616"/>
                </a:lnTo>
                <a:close/>
                <a:moveTo>
                  <a:pt x="186909" y="6"/>
                </a:moveTo>
                <a:cubicBezTo>
                  <a:pt x="200290" y="-123"/>
                  <a:pt x="211311" y="2003"/>
                  <a:pt x="219972" y="6385"/>
                </a:cubicBezTo>
                <a:cubicBezTo>
                  <a:pt x="228634" y="10767"/>
                  <a:pt x="235062" y="18183"/>
                  <a:pt x="239256" y="28632"/>
                </a:cubicBezTo>
                <a:cubicBezTo>
                  <a:pt x="243451" y="39082"/>
                  <a:pt x="245537" y="53343"/>
                  <a:pt x="245516" y="71415"/>
                </a:cubicBezTo>
                <a:cubicBezTo>
                  <a:pt x="245537" y="89488"/>
                  <a:pt x="243451" y="103749"/>
                  <a:pt x="239256" y="114198"/>
                </a:cubicBezTo>
                <a:cubicBezTo>
                  <a:pt x="235062" y="124648"/>
                  <a:pt x="228634" y="132064"/>
                  <a:pt x="219972" y="136446"/>
                </a:cubicBezTo>
                <a:cubicBezTo>
                  <a:pt x="211311" y="140828"/>
                  <a:pt x="200290" y="142954"/>
                  <a:pt x="186909" y="142824"/>
                </a:cubicBezTo>
                <a:cubicBezTo>
                  <a:pt x="173284" y="142776"/>
                  <a:pt x="162174" y="140605"/>
                  <a:pt x="153579" y="136312"/>
                </a:cubicBezTo>
                <a:cubicBezTo>
                  <a:pt x="144984" y="132019"/>
                  <a:pt x="138645" y="124692"/>
                  <a:pt x="134562" y="114332"/>
                </a:cubicBezTo>
                <a:cubicBezTo>
                  <a:pt x="130479" y="103971"/>
                  <a:pt x="128392" y="89666"/>
                  <a:pt x="128302" y="71415"/>
                </a:cubicBezTo>
                <a:cubicBezTo>
                  <a:pt x="128273" y="53343"/>
                  <a:pt x="130330" y="39082"/>
                  <a:pt x="134473" y="28632"/>
                </a:cubicBezTo>
                <a:cubicBezTo>
                  <a:pt x="138615" y="18183"/>
                  <a:pt x="145014" y="10767"/>
                  <a:pt x="153668" y="6385"/>
                </a:cubicBezTo>
                <a:cubicBezTo>
                  <a:pt x="162322" y="2003"/>
                  <a:pt x="173402" y="-123"/>
                  <a:pt x="186909" y="6"/>
                </a:cubicBezTo>
                <a:close/>
              </a:path>
            </a:pathLst>
          </a:custGeom>
          <a:solidFill>
            <a:schemeClr val="tx1">
              <a:lumMod val="85000"/>
              <a:lumOff val="15000"/>
            </a:schemeClr>
          </a:solidFill>
          <a:ln cap="sq">
            <a:noFill/>
          </a:ln>
          <a:effectLst/>
        </p:spPr>
        <p:txBody>
          <a:bodyPr vert="horz" wrap="square" lIns="91440" tIns="45720" rIns="91440" bIns="45720" rtlCol="0" anchor="t"/>
          <a:lstStyle/>
          <a:p>
            <a:pPr algn="l"/>
            <a:endParaRPr kumimoji="1" lang="zh-CN" altLang="en-US"/>
          </a:p>
        </p:txBody>
      </p:sp>
    </p:spTree>
  </p:cSl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77800" y="-260350"/>
            <a:ext cx="12547600" cy="7378700"/>
          </a:xfrm>
          <a:prstGeom prst="rect"/>
          <a:solidFill>
            <a:schemeClr val="bg1"/>
          </a:solidFill>
        </p:spPr>
        <p:txBody>
          <a:bodyPr vert="horz" wrap="square" lIns="0" tIns="0" rIns="0" bIns="0" rtlCol="0" anchor="ctr"/>
          <a:lstStyle/>
          <a:p>
            <a:pPr algn="ctr"/>
            <a:endParaRPr kumimoji="1" lang="zh-CN" altLang="en-US"/>
          </a:p>
        </p:txBody>
      </p:sp>
      <p:sp>
        <p:nvSpPr>
          <p:cNvPr id="3" name="标题 1"/>
          <p:cNvSpPr txBox="1"/>
          <p:nvPr/>
        </p:nvSpPr>
        <p:spPr>
          <a:xfrm rot="0" flipH="0" flipV="0">
            <a:off x="3150937" y="2155850"/>
            <a:ext cx="7593263" cy="1415075"/>
          </a:xfrm>
          <a:prstGeom prst="roundRect">
            <a:avLst>
              <a:gd name="adj" fmla="val 10000"/>
            </a:avLst>
          </a:prstGeom>
          <a:solidFill>
            <a:schemeClr val="tx1">
              <a:lumMod val="25000"/>
              <a:lumOff val="75000"/>
              <a:alpha val="20000"/>
            </a:schemeClr>
          </a:solidFill>
          <a:ln w="6055" cap="flat">
            <a:noFill/>
            <a:miter/>
          </a:ln>
        </p:spPr>
        <p:txBody>
          <a:bodyPr vert="horz" wrap="square" lIns="91440" tIns="45720" rIns="91440" bIns="45720" rtlCol="0" anchor="ctr"/>
          <a:lstStyle/>
          <a:p>
            <a:pPr algn="l"/>
            <a:endParaRPr kumimoji="1" lang="zh-CN" altLang="en-US"/>
          </a:p>
        </p:txBody>
      </p:sp>
      <p:sp>
        <p:nvSpPr>
          <p:cNvPr id="4" name="标题 1"/>
          <p:cNvSpPr txBox="1"/>
          <p:nvPr/>
        </p:nvSpPr>
        <p:spPr>
          <a:xfrm rot="0" flipH="0" flipV="0">
            <a:off x="3366937" y="2593387"/>
            <a:ext cx="540000" cy="540000"/>
          </a:xfrm>
          <a:prstGeom prst="ellipse">
            <a:avLst/>
          </a:prstGeom>
          <a:solidFill>
            <a:schemeClr val="accent1"/>
          </a:solidFill>
          <a:ln>
            <a:noFill/>
          </a:ln>
        </p:spPr>
        <p:txBody>
          <a:bodyPr vert="horz" wrap="none" lIns="108000" tIns="108000" rIns="108000" bIns="108000" rtlCol="0" anchor="ctr"/>
          <a:lstStyle/>
          <a:p>
            <a:pPr algn="ctr"/>
            <a:r>
              <a:rPr kumimoji="1" lang="en-US" altLang="zh-CN" sz="2000">
                <a:ln w="12700">
                  <a:noFill/>
                </a:ln>
                <a:solidFill>
                  <a:srgbClr val="FFFFFF">
                    <a:alpha val="100000"/>
                  </a:srgbClr>
                </a:solidFill>
                <a:latin typeface="OPPOSans L"/>
                <a:ea typeface="OPPOSans L"/>
                <a:cs typeface="OPPOSans L"/>
              </a:rPr>
              <a:t>01</a:t>
            </a:r>
            <a:endParaRPr kumimoji="1" lang="zh-CN" altLang="en-US"/>
          </a:p>
        </p:txBody>
      </p:sp>
      <p:sp>
        <p:nvSpPr>
          <p:cNvPr id="5" name="标题 1"/>
          <p:cNvSpPr txBox="1"/>
          <p:nvPr/>
        </p:nvSpPr>
        <p:spPr>
          <a:xfrm rot="0" flipH="0" flipV="0">
            <a:off x="3150937" y="3924924"/>
            <a:ext cx="7593263" cy="1453175"/>
          </a:xfrm>
          <a:prstGeom prst="roundRect">
            <a:avLst>
              <a:gd name="adj" fmla="val 10000"/>
            </a:avLst>
          </a:prstGeom>
          <a:solidFill>
            <a:schemeClr val="tx1">
              <a:lumMod val="25000"/>
              <a:lumOff val="75000"/>
              <a:alpha val="20000"/>
            </a:schemeClr>
          </a:solidFill>
          <a:ln w="6055" cap="flat">
            <a:noFill/>
            <a:miter/>
          </a:ln>
        </p:spPr>
        <p:txBody>
          <a:bodyPr vert="horz" wrap="square" lIns="91440" tIns="45720" rIns="91440" bIns="45720" rtlCol="0" anchor="ctr"/>
          <a:lstStyle/>
          <a:p>
            <a:pPr algn="l"/>
            <a:endParaRPr kumimoji="1" lang="zh-CN" altLang="en-US"/>
          </a:p>
        </p:txBody>
      </p:sp>
      <p:sp>
        <p:nvSpPr>
          <p:cNvPr id="6" name="标题 1"/>
          <p:cNvSpPr txBox="1"/>
          <p:nvPr/>
        </p:nvSpPr>
        <p:spPr>
          <a:xfrm rot="0" flipH="0" flipV="0">
            <a:off x="3366937" y="4381511"/>
            <a:ext cx="540000" cy="540000"/>
          </a:xfrm>
          <a:prstGeom prst="ellipse">
            <a:avLst/>
          </a:prstGeom>
          <a:solidFill>
            <a:schemeClr val="accent1"/>
          </a:solidFill>
          <a:ln>
            <a:noFill/>
          </a:ln>
        </p:spPr>
        <p:txBody>
          <a:bodyPr vert="horz" wrap="none" lIns="108000" tIns="108000" rIns="108000" bIns="108000" rtlCol="0" anchor="ctr"/>
          <a:lstStyle/>
          <a:p>
            <a:pPr algn="ctr"/>
            <a:r>
              <a:rPr kumimoji="1" lang="en-US" altLang="zh-CN" sz="2000">
                <a:ln w="12700">
                  <a:noFill/>
                </a:ln>
                <a:solidFill>
                  <a:srgbClr val="FFFFFF">
                    <a:alpha val="100000"/>
                  </a:srgbClr>
                </a:solidFill>
                <a:latin typeface="OPPOSans L"/>
                <a:ea typeface="OPPOSans L"/>
                <a:cs typeface="OPPOSans L"/>
              </a:rPr>
              <a:t>02</a:t>
            </a:r>
            <a:endParaRPr kumimoji="1" lang="zh-CN" altLang="en-US"/>
          </a:p>
        </p:txBody>
      </p:sp>
      <p:sp>
        <p:nvSpPr>
          <p:cNvPr id="7" name="标题 1"/>
          <p:cNvSpPr txBox="1"/>
          <p:nvPr/>
        </p:nvSpPr>
        <p:spPr>
          <a:xfrm rot="0" flipH="0" flipV="0">
            <a:off x="4042094" y="2217137"/>
            <a:ext cx="6486206" cy="532282"/>
          </a:xfrm>
          <a:prstGeom prst="rect">
            <a:avLst/>
          </a:prstGeom>
          <a:noFill/>
          <a:ln cap="sq">
            <a:noFill/>
          </a:ln>
          <a:effectLst/>
        </p:spPr>
        <p:txBody>
          <a:bodyPr vert="horz" wrap="square" lIns="0" tIns="0" rIns="0" bIns="0" rtlCol="0" anchor="b"/>
          <a:lstStyle/>
          <a:p>
            <a:pPr algn="l"/>
            <a:r>
              <a:rPr kumimoji="1" lang="en-US" altLang="zh-CN" sz="1600">
                <a:ln w="12700">
                  <a:noFill/>
                </a:ln>
                <a:solidFill>
                  <a:srgbClr val="000000">
                    <a:alpha val="100000"/>
                  </a:srgbClr>
                </a:solidFill>
                <a:latin typeface="SourceHanSerifJP-Bold"/>
                <a:ea typeface="SourceHanSerifJP-Bold"/>
                <a:cs typeface="SourceHanSerifJP-Bold"/>
              </a:rPr>
              <a:t>無知の自覚の重要性</a:t>
            </a:r>
            <a:endParaRPr kumimoji="1" lang="zh-CN" altLang="en-US"/>
          </a:p>
        </p:txBody>
      </p:sp>
      <p:sp>
        <p:nvSpPr>
          <p:cNvPr id="8" name="标题 1"/>
          <p:cNvSpPr txBox="1"/>
          <p:nvPr/>
        </p:nvSpPr>
        <p:spPr>
          <a:xfrm rot="0" flipH="0" flipV="0">
            <a:off x="4042094" y="4014406"/>
            <a:ext cx="6486206" cy="532282"/>
          </a:xfrm>
          <a:prstGeom prst="rect">
            <a:avLst/>
          </a:prstGeom>
          <a:noFill/>
          <a:ln cap="sq">
            <a:noFill/>
          </a:ln>
          <a:effectLst/>
        </p:spPr>
        <p:txBody>
          <a:bodyPr vert="horz" wrap="square" lIns="0" tIns="0" rIns="0" bIns="0" rtlCol="0" anchor="b"/>
          <a:lstStyle/>
          <a:p>
            <a:pPr algn="l"/>
            <a:r>
              <a:rPr kumimoji="1" lang="en-US" altLang="zh-CN" sz="1600">
                <a:ln w="12700">
                  <a:noFill/>
                </a:ln>
                <a:solidFill>
                  <a:srgbClr val="000000">
                    <a:alpha val="100000"/>
                  </a:srgbClr>
                </a:solidFill>
                <a:latin typeface="SourceHanSerifJP-Bold"/>
                <a:ea typeface="SourceHanSerifJP-Bold"/>
                <a:cs typeface="SourceHanSerifJP-Bold"/>
              </a:rPr>
              <a:t>真理の探求への意欲の重要性</a:t>
            </a:r>
            <a:endParaRPr kumimoji="1" lang="zh-CN" altLang="en-US"/>
          </a:p>
        </p:txBody>
      </p:sp>
      <p:sp>
        <p:nvSpPr>
          <p:cNvPr id="9" name="标题 1"/>
          <p:cNvSpPr txBox="1"/>
          <p:nvPr/>
        </p:nvSpPr>
        <p:spPr>
          <a:xfrm rot="0" flipH="0" flipV="0">
            <a:off x="4042094" y="2755318"/>
            <a:ext cx="6489700" cy="241300"/>
          </a:xfrm>
          <a:prstGeom prst="rect">
            <a:avLst/>
          </a:prstGeom>
          <a:noFill/>
          <a:ln>
            <a:noFill/>
          </a:ln>
        </p:spPr>
        <p:txBody>
          <a:bodyPr vert="horz" wrap="square" lIns="0" tIns="0" rIns="0" bIns="0" rtlCol="0" anchor="t">
            <a:spAutoFit/>
          </a:bodyPr>
          <a:lstStyle/>
          <a:p>
            <a:pPr algn="l"/>
            <a:r>
              <a:rPr kumimoji="1" lang="en-US" altLang="zh-CN" sz="1234">
                <a:ln w="12700">
                  <a:noFill/>
                </a:ln>
                <a:solidFill>
                  <a:srgbClr val="000000">
                    <a:alpha val="100000"/>
                  </a:srgbClr>
                </a:solidFill>
                <a:latin typeface="SourceHanSerifJP-Regular"/>
                <a:ea typeface="SourceHanSerifJP-Regular"/>
                <a:cs typeface="SourceHanSerifJP-Regular"/>
              </a:rPr>
              <a:t>ソクラテスの教えは、自己省察を通じて自分の無知に気づくことの重要性を示唆している。</a:t>
            </a:r>
            <a:endParaRPr kumimoji="1" lang="zh-CN" altLang="en-US"/>
          </a:p>
        </p:txBody>
      </p:sp>
      <p:sp>
        <p:nvSpPr>
          <p:cNvPr id="10" name="标题 1"/>
          <p:cNvSpPr txBox="1"/>
          <p:nvPr/>
        </p:nvSpPr>
        <p:spPr>
          <a:xfrm rot="0" flipH="0" flipV="0">
            <a:off x="4042094" y="4552587"/>
            <a:ext cx="6489700" cy="266700"/>
          </a:xfrm>
          <a:prstGeom prst="rect">
            <a:avLst/>
          </a:prstGeom>
          <a:noFill/>
          <a:ln>
            <a:noFill/>
          </a:ln>
        </p:spPr>
        <p:txBody>
          <a:bodyPr vert="horz" wrap="square" lIns="0" tIns="0" rIns="0" bIns="0" rtlCol="0" anchor="t">
            <a:spAutoFit/>
          </a:bodyPr>
          <a:lstStyle/>
          <a:p>
            <a:pPr algn="l"/>
            <a:r>
              <a:rPr kumimoji="1" lang="en-US" altLang="zh-CN" sz="1400">
                <a:ln w="12700">
                  <a:noFill/>
                </a:ln>
                <a:solidFill>
                  <a:srgbClr val="000000">
                    <a:alpha val="100000"/>
                  </a:srgbClr>
                </a:solidFill>
                <a:latin typeface="SourceHanSerifJP-Regular"/>
                <a:ea typeface="SourceHanSerifJP-Regular"/>
                <a:cs typeface="SourceHanSerifJP-Regular"/>
              </a:rPr>
              <a:t>ソクラテスの哲学は、真理の追求への意欲や好奇心の重要性を教えている。</a:t>
            </a:r>
            <a:endParaRPr kumimoji="1" lang="zh-CN" altLang="en-US"/>
          </a:p>
        </p:txBody>
      </p:sp>
      <p:sp>
        <p:nvSpPr>
          <p:cNvPr id="11" name="标题 1"/>
          <p:cNvSpPr txBox="1"/>
          <p:nvPr/>
        </p:nvSpPr>
        <p:spPr>
          <a:xfrm rot="0" flipH="0" flipV="0">
            <a:off x="0" y="1168241"/>
            <a:ext cx="2616360" cy="5207319"/>
          </a:xfrm>
          <a:custGeom>
            <a:avLst/>
            <a:gdLst>
              <a:gd name="connsiteX0" fmla="*/ 0 w 2286000"/>
              <a:gd name="connsiteY0" fmla="*/ 0 h 4572000"/>
              <a:gd name="connsiteX1" fmla="*/ 2286000 w 2286000"/>
              <a:gd name="connsiteY1" fmla="*/ 2286000 h 4572000"/>
              <a:gd name="connsiteX2" fmla="*/ 0 w 2286000"/>
              <a:gd name="connsiteY2" fmla="*/ 4572000 h 4572000"/>
            </a:gdLst>
            <a:rect l="l" t="t" r="r" b="b"/>
            <a:pathLst>
              <a:path w="2286000" h="4572000">
                <a:moveTo>
                  <a:pt x="0" y="0"/>
                </a:moveTo>
                <a:cubicBezTo>
                  <a:pt x="1262523" y="0"/>
                  <a:pt x="2286000" y="1023477"/>
                  <a:pt x="2286000" y="2286000"/>
                </a:cubicBezTo>
                <a:cubicBezTo>
                  <a:pt x="2286000" y="3548523"/>
                  <a:pt x="1262523" y="4572000"/>
                  <a:pt x="0" y="4572000"/>
                </a:cubicBezTo>
                <a:close/>
              </a:path>
            </a:pathLst>
          </a:custGeom>
          <a:solidFill>
            <a:schemeClr val="accent1"/>
          </a:solidFill>
          <a:ln w="12700" cap="flat">
            <a:noFill/>
            <a:miter/>
          </a:ln>
        </p:spPr>
        <p:txBody>
          <a:bodyPr vert="horz" wrap="square" lIns="91440" tIns="93600" rIns="91440" bIns="45720" rtlCol="0" anchor="ctr"/>
          <a:lstStyle/>
          <a:p>
            <a:pPr algn="ctr"/>
            <a:endParaRPr kumimoji="1" lang="zh-CN" altLang="en-US"/>
          </a:p>
        </p:txBody>
      </p:sp>
      <p:sp>
        <p:nvSpPr>
          <p:cNvPr id="12" name="标题 1"/>
          <p:cNvSpPr txBox="1"/>
          <p:nvPr/>
        </p:nvSpPr>
        <p:spPr>
          <a:xfrm rot="0" flipH="0" flipV="0">
            <a:off x="781050" y="406540"/>
            <a:ext cx="10671175" cy="468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自己省察と真理の探求の重要性</a:t>
            </a:r>
            <a:endParaRPr kumimoji="1" lang="zh-CN" altLang="en-US"/>
          </a:p>
        </p:txBody>
      </p:sp>
      <p:sp>
        <p:nvSpPr>
          <p:cNvPr id="13" name="标题 1"/>
          <p:cNvSpPr txBox="1"/>
          <p:nvPr/>
        </p:nvSpPr>
        <p:spPr>
          <a:xfrm rot="0" flipH="0" flipV="0">
            <a:off x="46990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4" name="标题 1"/>
          <p:cNvSpPr txBox="1"/>
          <p:nvPr/>
        </p:nvSpPr>
        <p:spPr>
          <a:xfrm rot="0" flipH="0" flipV="0">
            <a:off x="19685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Tree>
  </p:cSl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77800" y="-260350"/>
            <a:ext cx="12547600" cy="7378700"/>
          </a:xfrm>
          <a:prstGeom prst="rect"/>
          <a:solidFill>
            <a:schemeClr val="bg1"/>
          </a:solidFill>
        </p:spPr>
        <p:txBody>
          <a:bodyPr vert="horz" wrap="square" lIns="0" tIns="0" rIns="0" bIns="0" rtlCol="0" anchor="ctr"/>
          <a:lstStyle/>
          <a:p>
            <a:pPr algn="ctr"/>
            <a:endParaRPr kumimoji="1" lang="zh-CN" altLang="en-US"/>
          </a:p>
        </p:txBody>
      </p:sp>
      <p:sp>
        <p:nvSpPr>
          <p:cNvPr id="3" name="标题 1"/>
          <p:cNvSpPr txBox="1"/>
          <p:nvPr/>
        </p:nvSpPr>
        <p:spPr>
          <a:xfrm rot="0" flipH="0" flipV="0">
            <a:off x="904400" y="2324100"/>
            <a:ext cx="5034787" cy="3818228"/>
          </a:xfrm>
          <a:prstGeom prst="rect">
            <a:avLst/>
          </a:prstGeom>
          <a:solidFill>
            <a:schemeClr val="bg1">
              <a:lumMod val="95000"/>
            </a:schemeClr>
          </a:solidFill>
          <a:ln w="12700" cap="sq">
            <a:noFill/>
            <a:miter/>
          </a:ln>
        </p:spPr>
        <p:txBody>
          <a:bodyPr vert="horz" wrap="square" lIns="91440" tIns="45720" rIns="91440" bIns="45720" rtlCol="0" anchor="ctr"/>
          <a:lstStyle/>
          <a:p>
            <a:pPr algn="ctr"/>
            <a:endParaRPr kumimoji="1" lang="zh-CN" altLang="en-US"/>
          </a:p>
        </p:txBody>
      </p:sp>
      <p:sp>
        <p:nvSpPr>
          <p:cNvPr id="4" name="标题 1"/>
          <p:cNvSpPr txBox="1"/>
          <p:nvPr/>
        </p:nvSpPr>
        <p:spPr>
          <a:xfrm rot="0" flipH="0" flipV="0">
            <a:off x="6058176" y="2328446"/>
            <a:ext cx="5034787" cy="3818354"/>
          </a:xfrm>
          <a:prstGeom prst="rect">
            <a:avLst/>
          </a:prstGeom>
          <a:solidFill>
            <a:schemeClr val="bg1">
              <a:lumMod val="95000"/>
            </a:schemeClr>
          </a:solidFill>
          <a:ln w="12700" cap="sq">
            <a:noFill/>
            <a:miter/>
          </a:ln>
        </p:spPr>
        <p:txBody>
          <a:bodyPr vert="horz" wrap="square" lIns="91440" tIns="45720" rIns="91440" bIns="45720" rtlCol="0" anchor="ctr"/>
          <a:lstStyle/>
          <a:p>
            <a:pPr algn="ctr"/>
            <a:endParaRPr kumimoji="1" lang="zh-CN" altLang="en-US"/>
          </a:p>
        </p:txBody>
      </p:sp>
      <p:sp>
        <p:nvSpPr>
          <p:cNvPr id="5" name="标题 1"/>
          <p:cNvSpPr txBox="1"/>
          <p:nvPr/>
        </p:nvSpPr>
        <p:spPr>
          <a:xfrm rot="0" flipH="0" flipV="0">
            <a:off x="6058177" y="1888561"/>
            <a:ext cx="5034786" cy="811918"/>
          </a:xfrm>
          <a:prstGeom prst="roundRect">
            <a:avLst>
              <a:gd name="adj" fmla="val 0"/>
            </a:avLst>
          </a:prstGeom>
          <a:solidFill>
            <a:schemeClr val="accent2"/>
          </a:solidFill>
          <a:ln w="12700" cap="sq">
            <a:noFill/>
            <a:miter/>
          </a:ln>
          <a:effectLst/>
        </p:spPr>
        <p:txBody>
          <a:bodyPr vert="horz" wrap="square" lIns="45720" tIns="22860" rIns="45720" bIns="22860" rtlCol="0" anchor="ctr"/>
          <a:lstStyle/>
          <a:p>
            <a:pPr algn="ctr"/>
            <a:endParaRPr kumimoji="1" lang="zh-CN" altLang="en-US"/>
          </a:p>
        </p:txBody>
      </p:sp>
      <p:sp>
        <p:nvSpPr>
          <p:cNvPr id="6" name="标题 1"/>
          <p:cNvSpPr txBox="1"/>
          <p:nvPr/>
        </p:nvSpPr>
        <p:spPr>
          <a:xfrm rot="0" flipH="0" flipV="0">
            <a:off x="903567" y="1888228"/>
            <a:ext cx="5034786" cy="811918"/>
          </a:xfrm>
          <a:prstGeom prst="roundRect">
            <a:avLst>
              <a:gd name="adj" fmla="val 0"/>
            </a:avLst>
          </a:prstGeom>
          <a:solidFill>
            <a:schemeClr val="accent1"/>
          </a:solidFill>
          <a:ln w="12700" cap="sq">
            <a:noFill/>
            <a:miter/>
          </a:ln>
          <a:effectLst/>
        </p:spPr>
        <p:txBody>
          <a:bodyPr vert="horz" wrap="square" lIns="45720" tIns="22860" rIns="45720" bIns="22860" rtlCol="0" anchor="ctr"/>
          <a:lstStyle/>
          <a:p>
            <a:pPr algn="ctr"/>
            <a:endParaRPr kumimoji="1" lang="zh-CN" altLang="en-US"/>
          </a:p>
        </p:txBody>
      </p:sp>
      <p:sp>
        <p:nvSpPr>
          <p:cNvPr id="7" name="标题 1"/>
          <p:cNvSpPr txBox="1"/>
          <p:nvPr/>
        </p:nvSpPr>
        <p:spPr>
          <a:xfrm rot="0" flipH="0" flipV="0">
            <a:off x="1151567" y="2072270"/>
            <a:ext cx="4254500" cy="317500"/>
          </a:xfrm>
          <a:prstGeom prst="rect">
            <a:avLst/>
          </a:prstGeom>
          <a:noFill/>
          <a:ln cap="sq">
            <a:noFill/>
          </a:ln>
          <a:effectLst/>
        </p:spPr>
        <p:txBody>
          <a:bodyPr vert="horz" wrap="square" lIns="25400" tIns="25400" rIns="25400" bIns="25400" rtlCol="0" anchor="ctr">
            <a:spAutoFit/>
          </a:bodyPr>
          <a:lstStyle/>
          <a:p>
            <a:pPr algn="l"/>
            <a:r>
              <a:rPr kumimoji="1" lang="en-US" altLang="zh-CN" sz="1600">
                <a:ln w="12700">
                  <a:noFill/>
                </a:ln>
                <a:solidFill>
                  <a:srgbClr val="FFFFFF">
                    <a:alpha val="100000"/>
                  </a:srgbClr>
                </a:solidFill>
                <a:latin typeface="SourceHanSerifJP-Bold"/>
                <a:ea typeface="SourceHanSerifJP-Bold"/>
                <a:cs typeface="SourceHanSerifJP-Bold"/>
              </a:rPr>
              <a:t>無知の知の意義の再評価</a:t>
            </a:r>
            <a:endParaRPr kumimoji="1" lang="zh-CN" altLang="en-US"/>
          </a:p>
        </p:txBody>
      </p:sp>
      <p:sp>
        <p:nvSpPr>
          <p:cNvPr id="8" name="标题 1"/>
          <p:cNvSpPr txBox="1"/>
          <p:nvPr/>
        </p:nvSpPr>
        <p:spPr>
          <a:xfrm rot="0" flipH="0" flipV="0">
            <a:off x="6311060" y="2072270"/>
            <a:ext cx="4254500" cy="317500"/>
          </a:xfrm>
          <a:prstGeom prst="rect">
            <a:avLst/>
          </a:prstGeom>
          <a:noFill/>
          <a:ln cap="sq">
            <a:noFill/>
          </a:ln>
          <a:effectLst/>
        </p:spPr>
        <p:txBody>
          <a:bodyPr vert="horz" wrap="square" lIns="25400" tIns="25400" rIns="25400" bIns="25400" rtlCol="0" anchor="ctr">
            <a:spAutoFit/>
          </a:bodyPr>
          <a:lstStyle/>
          <a:p>
            <a:pPr algn="l"/>
            <a:r>
              <a:rPr kumimoji="1" lang="en-US" altLang="zh-CN" sz="1600">
                <a:ln w="12700">
                  <a:noFill/>
                </a:ln>
                <a:solidFill>
                  <a:srgbClr val="FFFFFF">
                    <a:alpha val="100000"/>
                  </a:srgbClr>
                </a:solidFill>
                <a:latin typeface="SourceHanSerifJP-Bold"/>
                <a:ea typeface="SourceHanSerifJP-Bold"/>
                <a:cs typeface="SourceHanSerifJP-Bold"/>
              </a:rPr>
              <a:t>ソクラテス式問答法の有用性の再評価</a:t>
            </a:r>
            <a:endParaRPr kumimoji="1" lang="zh-CN" altLang="en-US"/>
          </a:p>
        </p:txBody>
      </p:sp>
      <p:sp>
        <p:nvSpPr>
          <p:cNvPr id="9" name="标题 1"/>
          <p:cNvSpPr txBox="1"/>
          <p:nvPr/>
        </p:nvSpPr>
        <p:spPr>
          <a:xfrm rot="0" flipH="0" flipV="0">
            <a:off x="5422112" y="2140245"/>
            <a:ext cx="307884" cy="307884"/>
          </a:xfrm>
          <a:custGeom>
            <a:avLst/>
            <a:gdLst>
              <a:gd name="connsiteX0" fmla="*/ 438553 w 720000"/>
              <a:gd name="connsiteY0" fmla="*/ 189601 h 720000"/>
              <a:gd name="connsiteX1" fmla="*/ 503636 w 720000"/>
              <a:gd name="connsiteY1" fmla="*/ 216365 h 720000"/>
              <a:gd name="connsiteX2" fmla="*/ 503636 w 720000"/>
              <a:gd name="connsiteY2" fmla="*/ 346445 h 720000"/>
              <a:gd name="connsiteX3" fmla="*/ 362260 w 720000"/>
              <a:gd name="connsiteY3" fmla="*/ 487907 h 720000"/>
              <a:gd name="connsiteX4" fmla="*/ 191861 w 720000"/>
              <a:gd name="connsiteY4" fmla="*/ 528226 h 720000"/>
              <a:gd name="connsiteX5" fmla="*/ 232180 w 720000"/>
              <a:gd name="connsiteY5" fmla="*/ 357827 h 720000"/>
              <a:gd name="connsiteX6" fmla="*/ 373556 w 720000"/>
              <a:gd name="connsiteY6" fmla="*/ 216452 h 720000"/>
              <a:gd name="connsiteX7" fmla="*/ 438553 w 720000"/>
              <a:gd name="connsiteY7" fmla="*/ 189601 h 720000"/>
              <a:gd name="connsiteX8" fmla="*/ 438553 w 720000"/>
              <a:gd name="connsiteY8" fmla="*/ 141636 h 720000"/>
              <a:gd name="connsiteX9" fmla="*/ 339581 w 720000"/>
              <a:gd name="connsiteY9" fmla="*/ 182476 h 720000"/>
              <a:gd name="connsiteX10" fmla="*/ 198205 w 720000"/>
              <a:gd name="connsiteY10" fmla="*/ 323852 h 720000"/>
              <a:gd name="connsiteX11" fmla="*/ 141637 w 720000"/>
              <a:gd name="connsiteY11" fmla="*/ 578364 h 720000"/>
              <a:gd name="connsiteX12" fmla="*/ 396149 w 720000"/>
              <a:gd name="connsiteY12" fmla="*/ 521796 h 720000"/>
              <a:gd name="connsiteX13" fmla="*/ 537524 w 720000"/>
              <a:gd name="connsiteY13" fmla="*/ 380420 h 720000"/>
              <a:gd name="connsiteX14" fmla="*/ 537524 w 720000"/>
              <a:gd name="connsiteY14" fmla="*/ 182476 h 720000"/>
              <a:gd name="connsiteX15" fmla="*/ 438553 w 720000"/>
              <a:gd name="connsiteY15" fmla="*/ 141636 h 720000"/>
              <a:gd name="connsiteX16" fmla="*/ 120000 w 720000"/>
              <a:gd name="connsiteY16" fmla="*/ 0 h 720000"/>
              <a:gd name="connsiteX17" fmla="*/ 600000 w 720000"/>
              <a:gd name="connsiteY17" fmla="*/ 0 h 720000"/>
              <a:gd name="connsiteX18" fmla="*/ 720000 w 720000"/>
              <a:gd name="connsiteY18" fmla="*/ 120000 h 720000"/>
              <a:gd name="connsiteX19" fmla="*/ 720000 w 720000"/>
              <a:gd name="connsiteY19" fmla="*/ 600000 h 720000"/>
              <a:gd name="connsiteX20" fmla="*/ 600000 w 720000"/>
              <a:gd name="connsiteY20" fmla="*/ 720000 h 720000"/>
              <a:gd name="connsiteX21" fmla="*/ 120000 w 720000"/>
              <a:gd name="connsiteY21" fmla="*/ 720000 h 720000"/>
              <a:gd name="connsiteX22" fmla="*/ 0 w 720000"/>
              <a:gd name="connsiteY22" fmla="*/ 600000 h 720000"/>
              <a:gd name="connsiteX23" fmla="*/ 0 w 720000"/>
              <a:gd name="connsiteY23" fmla="*/ 120000 h 720000"/>
              <a:gd name="connsiteX24" fmla="*/ 120000 w 720000"/>
              <a:gd name="connsiteY24" fmla="*/ 0 h 720000"/>
            </a:gdLst>
            <a:rect l="l" t="t" r="r" b="b"/>
            <a:pathLst>
              <a:path w="720000" h="720000">
                <a:moveTo>
                  <a:pt x="438553" y="189601"/>
                </a:moveTo>
                <a:cubicBezTo>
                  <a:pt x="463230" y="189601"/>
                  <a:pt x="486344" y="199073"/>
                  <a:pt x="503636" y="216365"/>
                </a:cubicBezTo>
                <a:cubicBezTo>
                  <a:pt x="539523" y="252252"/>
                  <a:pt x="539523" y="310557"/>
                  <a:pt x="503636" y="346445"/>
                </a:cubicBezTo>
                <a:lnTo>
                  <a:pt x="362260" y="487907"/>
                </a:lnTo>
                <a:cubicBezTo>
                  <a:pt x="342622" y="507545"/>
                  <a:pt x="266503" y="522665"/>
                  <a:pt x="191861" y="528226"/>
                </a:cubicBezTo>
                <a:cubicBezTo>
                  <a:pt x="197336" y="453584"/>
                  <a:pt x="212456" y="377465"/>
                  <a:pt x="232180" y="357827"/>
                </a:cubicBezTo>
                <a:lnTo>
                  <a:pt x="373556" y="216452"/>
                </a:lnTo>
                <a:cubicBezTo>
                  <a:pt x="390761" y="199073"/>
                  <a:pt x="413875" y="189601"/>
                  <a:pt x="438553" y="189601"/>
                </a:cubicBezTo>
                <a:close/>
                <a:moveTo>
                  <a:pt x="438553" y="141636"/>
                </a:moveTo>
                <a:cubicBezTo>
                  <a:pt x="402666" y="141636"/>
                  <a:pt x="366778" y="155278"/>
                  <a:pt x="339581" y="182476"/>
                </a:cubicBezTo>
                <a:lnTo>
                  <a:pt x="198205" y="323852"/>
                </a:lnTo>
                <a:cubicBezTo>
                  <a:pt x="143723" y="378335"/>
                  <a:pt x="141637" y="578364"/>
                  <a:pt x="141637" y="578364"/>
                </a:cubicBezTo>
                <a:cubicBezTo>
                  <a:pt x="141637" y="578364"/>
                  <a:pt x="341753" y="576278"/>
                  <a:pt x="396149" y="521796"/>
                </a:cubicBezTo>
                <a:lnTo>
                  <a:pt x="537524" y="380420"/>
                </a:lnTo>
                <a:cubicBezTo>
                  <a:pt x="592007" y="325938"/>
                  <a:pt x="592007" y="236872"/>
                  <a:pt x="537524" y="182476"/>
                </a:cubicBezTo>
                <a:cubicBezTo>
                  <a:pt x="510327" y="155191"/>
                  <a:pt x="474440" y="141636"/>
                  <a:pt x="438553" y="141636"/>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0" name="标题 1"/>
          <p:cNvSpPr txBox="1"/>
          <p:nvPr/>
        </p:nvSpPr>
        <p:spPr>
          <a:xfrm rot="0" flipH="0" flipV="0">
            <a:off x="10601729" y="2159414"/>
            <a:ext cx="307884" cy="269547"/>
          </a:xfrm>
          <a:custGeom>
            <a:avLst/>
            <a:gdLst>
              <a:gd name="connsiteX0" fmla="*/ 411293 w 822401"/>
              <a:gd name="connsiteY0" fmla="*/ 234366 h 720000"/>
              <a:gd name="connsiteX1" fmla="*/ 536928 w 822401"/>
              <a:gd name="connsiteY1" fmla="*/ 360000 h 720000"/>
              <a:gd name="connsiteX2" fmla="*/ 411293 w 822401"/>
              <a:gd name="connsiteY2" fmla="*/ 485635 h 720000"/>
              <a:gd name="connsiteX3" fmla="*/ 285659 w 822401"/>
              <a:gd name="connsiteY3" fmla="*/ 360000 h 720000"/>
              <a:gd name="connsiteX4" fmla="*/ 411293 w 822401"/>
              <a:gd name="connsiteY4" fmla="*/ 234366 h 720000"/>
              <a:gd name="connsiteX5" fmla="*/ 411293 w 822401"/>
              <a:gd name="connsiteY5" fmla="*/ 178938 h 720000"/>
              <a:gd name="connsiteX6" fmla="*/ 230231 w 822401"/>
              <a:gd name="connsiteY6" fmla="*/ 360000 h 720000"/>
              <a:gd name="connsiteX7" fmla="*/ 411293 w 822401"/>
              <a:gd name="connsiteY7" fmla="*/ 541063 h 720000"/>
              <a:gd name="connsiteX8" fmla="*/ 592355 w 822401"/>
              <a:gd name="connsiteY8" fmla="*/ 360000 h 720000"/>
              <a:gd name="connsiteX9" fmla="*/ 411293 w 822401"/>
              <a:gd name="connsiteY9" fmla="*/ 178938 h 720000"/>
              <a:gd name="connsiteX10" fmla="*/ 219884 w 822401"/>
              <a:gd name="connsiteY10" fmla="*/ 0 h 720000"/>
              <a:gd name="connsiteX11" fmla="*/ 602517 w 822401"/>
              <a:gd name="connsiteY11" fmla="*/ 0 h 720000"/>
              <a:gd name="connsiteX12" fmla="*/ 627275 w 822401"/>
              <a:gd name="connsiteY12" fmla="*/ 14319 h 720000"/>
              <a:gd name="connsiteX13" fmla="*/ 818591 w 822401"/>
              <a:gd name="connsiteY13" fmla="*/ 345682 h 720000"/>
              <a:gd name="connsiteX14" fmla="*/ 818591 w 822401"/>
              <a:gd name="connsiteY14" fmla="*/ 374319 h 720000"/>
              <a:gd name="connsiteX15" fmla="*/ 627367 w 822401"/>
              <a:gd name="connsiteY15" fmla="*/ 705682 h 720000"/>
              <a:gd name="connsiteX16" fmla="*/ 602609 w 822401"/>
              <a:gd name="connsiteY16" fmla="*/ 720000 h 720000"/>
              <a:gd name="connsiteX17" fmla="*/ 219977 w 822401"/>
              <a:gd name="connsiteY17" fmla="*/ 720000 h 720000"/>
              <a:gd name="connsiteX18" fmla="*/ 195219 w 822401"/>
              <a:gd name="connsiteY18" fmla="*/ 705682 h 720000"/>
              <a:gd name="connsiteX19" fmla="*/ 3811 w 822401"/>
              <a:gd name="connsiteY19" fmla="*/ 374319 h 720000"/>
              <a:gd name="connsiteX20" fmla="*/ 3811 w 822401"/>
              <a:gd name="connsiteY20" fmla="*/ 345682 h 720000"/>
              <a:gd name="connsiteX21" fmla="*/ 195127 w 822401"/>
              <a:gd name="connsiteY21" fmla="*/ 14319 h 720000"/>
              <a:gd name="connsiteX22" fmla="*/ 219884 w 822401"/>
              <a:gd name="connsiteY22" fmla="*/ 0 h 720000"/>
            </a:gdLst>
            <a:rect l="l" t="t" r="r" b="b"/>
            <a:pathLst>
              <a:path w="822401" h="720000">
                <a:moveTo>
                  <a:pt x="411293" y="234366"/>
                </a:moveTo>
                <a:cubicBezTo>
                  <a:pt x="480577" y="234366"/>
                  <a:pt x="536928" y="290716"/>
                  <a:pt x="536928" y="360000"/>
                </a:cubicBezTo>
                <a:cubicBezTo>
                  <a:pt x="536928" y="429284"/>
                  <a:pt x="480577" y="485635"/>
                  <a:pt x="411293" y="485635"/>
                </a:cubicBezTo>
                <a:cubicBezTo>
                  <a:pt x="342009" y="485635"/>
                  <a:pt x="285659" y="429284"/>
                  <a:pt x="285659" y="360000"/>
                </a:cubicBezTo>
                <a:cubicBezTo>
                  <a:pt x="285659" y="290716"/>
                  <a:pt x="342009" y="234366"/>
                  <a:pt x="411293" y="234366"/>
                </a:cubicBezTo>
                <a:close/>
                <a:moveTo>
                  <a:pt x="411293" y="178938"/>
                </a:moveTo>
                <a:cubicBezTo>
                  <a:pt x="311432" y="178938"/>
                  <a:pt x="230231" y="260139"/>
                  <a:pt x="230231" y="360000"/>
                </a:cubicBezTo>
                <a:cubicBezTo>
                  <a:pt x="230231" y="459862"/>
                  <a:pt x="311432" y="541063"/>
                  <a:pt x="411293" y="541063"/>
                </a:cubicBezTo>
                <a:cubicBezTo>
                  <a:pt x="511154" y="541063"/>
                  <a:pt x="592355" y="459862"/>
                  <a:pt x="592355" y="360000"/>
                </a:cubicBezTo>
                <a:cubicBezTo>
                  <a:pt x="592355" y="260139"/>
                  <a:pt x="511154" y="178938"/>
                  <a:pt x="411293" y="178938"/>
                </a:cubicBezTo>
                <a:close/>
                <a:moveTo>
                  <a:pt x="219884" y="0"/>
                </a:moveTo>
                <a:lnTo>
                  <a:pt x="602517" y="0"/>
                </a:lnTo>
                <a:cubicBezTo>
                  <a:pt x="612679" y="0"/>
                  <a:pt x="622194" y="5451"/>
                  <a:pt x="627275" y="14319"/>
                </a:cubicBezTo>
                <a:lnTo>
                  <a:pt x="818591" y="345682"/>
                </a:lnTo>
                <a:cubicBezTo>
                  <a:pt x="823672" y="354550"/>
                  <a:pt x="823672" y="365451"/>
                  <a:pt x="818591" y="374319"/>
                </a:cubicBezTo>
                <a:lnTo>
                  <a:pt x="627367" y="705682"/>
                </a:lnTo>
                <a:cubicBezTo>
                  <a:pt x="622286" y="714550"/>
                  <a:pt x="612771" y="720000"/>
                  <a:pt x="602609" y="720000"/>
                </a:cubicBezTo>
                <a:lnTo>
                  <a:pt x="219977" y="720000"/>
                </a:lnTo>
                <a:cubicBezTo>
                  <a:pt x="209815" y="720000"/>
                  <a:pt x="200300" y="714550"/>
                  <a:pt x="195219" y="705682"/>
                </a:cubicBezTo>
                <a:lnTo>
                  <a:pt x="3811" y="374319"/>
                </a:lnTo>
                <a:cubicBezTo>
                  <a:pt x="-1270" y="365543"/>
                  <a:pt x="-1270" y="354550"/>
                  <a:pt x="3811" y="345682"/>
                </a:cubicBezTo>
                <a:lnTo>
                  <a:pt x="195127" y="14319"/>
                </a:lnTo>
                <a:cubicBezTo>
                  <a:pt x="200208" y="5451"/>
                  <a:pt x="209723" y="0"/>
                  <a:pt x="219884" y="0"/>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1" name="标题 1"/>
          <p:cNvSpPr txBox="1"/>
          <p:nvPr/>
        </p:nvSpPr>
        <p:spPr>
          <a:xfrm rot="0" flipH="0" flipV="0">
            <a:off x="1160444" y="2984857"/>
            <a:ext cx="4445000" cy="177800"/>
          </a:xfrm>
          <a:prstGeom prst="rect">
            <a:avLst/>
          </a:prstGeom>
          <a:noFill/>
          <a:ln>
            <a:noFill/>
          </a:ln>
        </p:spPr>
        <p:txBody>
          <a:bodyPr vert="horz" wrap="square" lIns="0" tIns="0" rIns="0" bIns="0" rtlCol="0" anchor="t">
            <a:spAutoFit/>
          </a:bodyPr>
          <a:lstStyle/>
          <a:p>
            <a:pPr algn="l"/>
            <a:r>
              <a:rPr kumimoji="1" lang="en-US" altLang="zh-CN" sz="963">
                <a:ln w="12700">
                  <a:noFill/>
                </a:ln>
                <a:solidFill>
                  <a:srgbClr val="595959">
                    <a:alpha val="100000"/>
                  </a:srgbClr>
                </a:solidFill>
                <a:latin typeface="SourceHanSerifJP-Regular"/>
                <a:ea typeface="SourceHanSerifJP-Regular"/>
                <a:cs typeface="SourceHanSerifJP-Regular"/>
              </a:rPr>
              <a:t>ソクラテスの無知の知の概念によって、理性と謙虚さの重要性が再評価される。</a:t>
            </a:r>
            <a:endParaRPr kumimoji="1" lang="zh-CN" altLang="en-US"/>
          </a:p>
        </p:txBody>
      </p:sp>
      <p:sp>
        <p:nvSpPr>
          <p:cNvPr id="12" name="标题 1"/>
          <p:cNvSpPr txBox="1"/>
          <p:nvPr/>
        </p:nvSpPr>
        <p:spPr>
          <a:xfrm rot="0" flipH="0" flipV="0">
            <a:off x="6307795" y="2984857"/>
            <a:ext cx="4445000" cy="304800"/>
          </a:xfrm>
          <a:prstGeom prst="rect">
            <a:avLst/>
          </a:prstGeom>
          <a:noFill/>
          <a:ln>
            <a:noFill/>
          </a:ln>
        </p:spPr>
        <p:txBody>
          <a:bodyPr vert="horz" wrap="square" lIns="0" tIns="0" rIns="0" bIns="0" rtlCol="0" anchor="t">
            <a:spAutoFit/>
          </a:bodyPr>
          <a:lstStyle/>
          <a:p>
            <a:pPr algn="l"/>
            <a:r>
              <a:rPr kumimoji="1" lang="en-US" altLang="zh-CN" sz="792">
                <a:ln w="12700">
                  <a:noFill/>
                </a:ln>
                <a:solidFill>
                  <a:srgbClr val="595959">
                    <a:alpha val="100000"/>
                  </a:srgbClr>
                </a:solidFill>
                <a:latin typeface="SourceHanSerifJP-Regular"/>
                <a:ea typeface="SourceHanSerifJP-Regular"/>
                <a:cs typeface="SourceHanSerifJP-Regular"/>
              </a:rPr>
              <a:t>ソクラテス式問答法が相手の理性的思考を刺激し、新たなアイデアを生み出す有用性が再評価される。</a:t>
            </a:r>
            <a:endParaRPr kumimoji="1" lang="zh-CN" altLang="en-US"/>
          </a:p>
        </p:txBody>
      </p:sp>
      <p:sp>
        <p:nvSpPr>
          <p:cNvPr id="13" name="标题 1"/>
          <p:cNvSpPr txBox="1"/>
          <p:nvPr/>
        </p:nvSpPr>
        <p:spPr>
          <a:xfrm rot="0" flipH="0" flipV="0">
            <a:off x="781050" y="406540"/>
            <a:ext cx="10671175" cy="468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理性と謙虚さの重要性の再評価</a:t>
            </a:r>
            <a:endParaRPr kumimoji="1" lang="zh-CN" altLang="en-US"/>
          </a:p>
        </p:txBody>
      </p:sp>
      <p:sp>
        <p:nvSpPr>
          <p:cNvPr id="14" name="标题 1"/>
          <p:cNvSpPr txBox="1"/>
          <p:nvPr/>
        </p:nvSpPr>
        <p:spPr>
          <a:xfrm rot="0" flipH="0" flipV="0">
            <a:off x="46990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5" name="标题 1"/>
          <p:cNvSpPr txBox="1"/>
          <p:nvPr/>
        </p:nvSpPr>
        <p:spPr>
          <a:xfrm rot="0" flipH="0" flipV="0">
            <a:off x="19685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Tree>
  </p:cSl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77800" y="-260350"/>
            <a:ext cx="12547600" cy="7378700"/>
          </a:xfrm>
          <a:prstGeom prst="rect"/>
          <a:solidFill>
            <a:schemeClr val="bg1"/>
          </a:solidFill>
        </p:spPr>
        <p:txBody>
          <a:bodyPr vert="horz" wrap="square" lIns="0" tIns="0" rIns="0" bIns="0" rtlCol="0" anchor="ctr"/>
          <a:lstStyle/>
          <a:p>
            <a:pPr algn="ctr"/>
            <a:endParaRPr kumimoji="1" lang="zh-CN" altLang="en-US"/>
          </a:p>
        </p:txBody>
      </p:sp>
      <p:sp>
        <p:nvSpPr>
          <p:cNvPr id="3" name="标题 1"/>
          <p:cNvSpPr txBox="1"/>
          <p:nvPr/>
        </p:nvSpPr>
        <p:spPr>
          <a:xfrm rot="0" flipH="0" flipV="0">
            <a:off x="1521403" y="1851074"/>
            <a:ext cx="1714050" cy="1714050"/>
          </a:xfrm>
          <a:prstGeom prst="ellipse">
            <a:avLst/>
          </a:prstGeom>
          <a:blipFill>
            <a:blip r:embed="rId2"/>
            <a:srcRect l="0" t="0" r="0" b="0"/>
            <a:tile tx="0" ty="0" sx="100000" sy="100000" algn="bl"/>
          </a:blipFill>
          <a:ln w="38100" cap="sq">
            <a:noFill/>
            <a:round/>
            <a:headEnd/>
            <a:tailEnd/>
          </a:ln>
          <a:effectLst/>
        </p:spPr>
        <p:txBody>
          <a:bodyPr vert="horz" wrap="square" lIns="91440" tIns="45720" rIns="91440" bIns="45720" rtlCol="0" anchor="t"/>
          <a:lstStyle/>
          <a:p>
            <a:pPr algn="ctr"/>
            <a:endParaRPr kumimoji="1" lang="zh-CN" altLang="en-US"/>
          </a:p>
        </p:txBody>
      </p:sp>
      <p:sp>
        <p:nvSpPr>
          <p:cNvPr id="4" name="标题 1"/>
          <p:cNvSpPr txBox="1"/>
          <p:nvPr/>
        </p:nvSpPr>
        <p:spPr>
          <a:xfrm rot="0" flipH="0" flipV="0">
            <a:off x="1521403" y="3770447"/>
            <a:ext cx="3968704" cy="1865726"/>
          </a:xfrm>
          <a:prstGeom prst="roundRect">
            <a:avLst>
              <a:gd name="adj" fmla="val 7649"/>
            </a:avLst>
          </a:prstGeom>
          <a:solidFill>
            <a:schemeClr val="tx1">
              <a:lumMod val="50000"/>
              <a:lumOff val="50000"/>
              <a:alpha val="5000"/>
            </a:schemeClr>
          </a:solidFill>
          <a:ln w="57150" cap="rnd">
            <a:noFill/>
            <a:round/>
          </a:ln>
          <a:effectLst>
            <a:outerShdw dist="50800" blurRad="50800" dir="5400000" sx="100000" sy="100000" kx="0" ky="0" algn="ctr" rotWithShape="0">
              <a:schemeClr val="accent3">
                <a:alpha val="20000"/>
              </a:schemeClr>
            </a:outerShdw>
          </a:effectLst>
        </p:spPr>
        <p:txBody>
          <a:bodyPr vert="horz" wrap="square" lIns="91440" tIns="45720" rIns="91440" bIns="45720" rtlCol="0" anchor="ctr"/>
          <a:lstStyle/>
          <a:p>
            <a:pPr algn="ctr"/>
            <a:endParaRPr kumimoji="1" lang="zh-CN" altLang="en-US"/>
          </a:p>
        </p:txBody>
      </p:sp>
      <p:sp>
        <p:nvSpPr>
          <p:cNvPr id="5" name="标题 1"/>
          <p:cNvSpPr txBox="1"/>
          <p:nvPr/>
        </p:nvSpPr>
        <p:spPr>
          <a:xfrm rot="0" flipH="0" flipV="0">
            <a:off x="6701893" y="1851074"/>
            <a:ext cx="1714050" cy="1714050"/>
          </a:xfrm>
          <a:prstGeom prst="ellipse">
            <a:avLst/>
          </a:prstGeom>
          <a:blipFill>
            <a:blip r:embed="rId3"/>
            <a:srcRect l="0" t="0" r="0" b="0"/>
            <a:tile tx="0" ty="0" sx="100000" sy="100000" algn="ctr"/>
          </a:blipFill>
          <a:ln w="38100" cap="sq">
            <a:noFill/>
            <a:round/>
            <a:headEnd/>
            <a:tailEnd/>
          </a:ln>
          <a:effectLst/>
        </p:spPr>
        <p:txBody>
          <a:bodyPr vert="horz" wrap="square" lIns="91440" tIns="45720" rIns="91440" bIns="45720" rtlCol="0" anchor="t"/>
          <a:lstStyle/>
          <a:p>
            <a:pPr algn="ctr"/>
            <a:endParaRPr kumimoji="1" lang="zh-CN" altLang="en-US"/>
          </a:p>
        </p:txBody>
      </p:sp>
      <p:sp>
        <p:nvSpPr>
          <p:cNvPr id="6" name="标题 1"/>
          <p:cNvSpPr txBox="1"/>
          <p:nvPr/>
        </p:nvSpPr>
        <p:spPr>
          <a:xfrm rot="0" flipH="0" flipV="0">
            <a:off x="6701893" y="3770447"/>
            <a:ext cx="3968704" cy="1865726"/>
          </a:xfrm>
          <a:prstGeom prst="roundRect">
            <a:avLst>
              <a:gd name="adj" fmla="val 7649"/>
            </a:avLst>
          </a:prstGeom>
          <a:solidFill>
            <a:schemeClr val="tx1">
              <a:lumMod val="50000"/>
              <a:lumOff val="50000"/>
              <a:alpha val="5000"/>
            </a:schemeClr>
          </a:solidFill>
          <a:ln w="57150" cap="rnd">
            <a:noFill/>
            <a:round/>
          </a:ln>
          <a:effectLst>
            <a:outerShdw dist="50800" blurRad="50800" dir="5400000" sx="100000" sy="100000" kx="0" ky="0" algn="ctr" rotWithShape="0">
              <a:schemeClr val="accent3">
                <a:alpha val="20000"/>
              </a:schemeClr>
            </a:outerShdw>
          </a:effectLst>
        </p:spPr>
        <p:txBody>
          <a:bodyPr vert="horz" wrap="square" lIns="91440" tIns="45720" rIns="91440" bIns="45720" rtlCol="0" anchor="ctr"/>
          <a:lstStyle/>
          <a:p>
            <a:pPr algn="ctr"/>
            <a:endParaRPr kumimoji="1" lang="zh-CN" altLang="en-US"/>
          </a:p>
        </p:txBody>
      </p:sp>
      <p:sp>
        <p:nvSpPr>
          <p:cNvPr id="7" name="标题 1"/>
          <p:cNvSpPr txBox="1"/>
          <p:nvPr/>
        </p:nvSpPr>
        <p:spPr>
          <a:xfrm rot="0" flipH="0" flipV="0">
            <a:off x="3496207" y="3170511"/>
            <a:ext cx="1993900" cy="394613"/>
          </a:xfrm>
          <a:prstGeom prst="roundRect">
            <a:avLst>
              <a:gd name="adj" fmla="val 18213"/>
            </a:avLst>
          </a:prstGeom>
          <a:gradFill>
            <a:gsLst>
              <a:gs pos="0">
                <a:schemeClr val="accent1">
                  <a:lumMod val="60000"/>
                  <a:lumOff val="40000"/>
                </a:schemeClr>
              </a:gs>
              <a:gs pos="60000">
                <a:schemeClr val="accent1"/>
              </a:gs>
            </a:gsLst>
            <a:lin ang="2700000" scaled="0"/>
          </a:gradFill>
          <a:ln w="57150" cap="rnd">
            <a:noFill/>
            <a:round/>
          </a:ln>
          <a:effectLst>
            <a:outerShdw dist="50800" blurRad="50800" dir="5400000" sx="100000" sy="100000" kx="0" ky="0" algn="ctr" rotWithShape="0">
              <a:schemeClr val="accent1">
                <a:alpha val="20000"/>
              </a:schemeClr>
            </a:outerShdw>
          </a:effectLst>
        </p:spPr>
        <p:txBody>
          <a:bodyPr vert="horz" wrap="square" lIns="91440" tIns="45720" rIns="91440" bIns="45720" rtlCol="0" anchor="ctr"/>
          <a:lstStyle/>
          <a:p>
            <a:pPr algn="ctr"/>
            <a:r>
              <a:rPr kumimoji="1" lang="en-US" altLang="zh-CN" sz="1400">
                <a:ln w="12700">
                  <a:noFill/>
                </a:ln>
                <a:solidFill>
                  <a:srgbClr val="FFFFFF">
                    <a:alpha val="100000"/>
                  </a:srgbClr>
                </a:solidFill>
                <a:latin typeface="OPPOSans L"/>
                <a:ea typeface="OPPOSans L"/>
                <a:cs typeface="OPPOSans L"/>
              </a:rPr>
              <a:t>Text here</a:t>
            </a:r>
            <a:endParaRPr kumimoji="1" lang="zh-CN" altLang="en-US"/>
          </a:p>
        </p:txBody>
      </p:sp>
      <p:sp>
        <p:nvSpPr>
          <p:cNvPr id="8" name="标题 1"/>
          <p:cNvSpPr txBox="1"/>
          <p:nvPr/>
        </p:nvSpPr>
        <p:spPr>
          <a:xfrm rot="0" flipH="0" flipV="0">
            <a:off x="8676696" y="3170510"/>
            <a:ext cx="1993901" cy="394613"/>
          </a:xfrm>
          <a:prstGeom prst="roundRect">
            <a:avLst>
              <a:gd name="adj" fmla="val 15424"/>
            </a:avLst>
          </a:prstGeom>
          <a:gradFill>
            <a:gsLst>
              <a:gs pos="0">
                <a:schemeClr val="accent5">
                  <a:lumMod val="60000"/>
                  <a:lumOff val="40000"/>
                </a:schemeClr>
              </a:gs>
              <a:gs pos="60000">
                <a:schemeClr val="accent5"/>
              </a:gs>
            </a:gsLst>
            <a:lin ang="2700000" scaled="0"/>
          </a:gradFill>
          <a:ln w="57150" cap="rnd">
            <a:noFill/>
            <a:round/>
          </a:ln>
          <a:effectLst>
            <a:outerShdw dist="50800" blurRad="50800" dir="5400000" sx="100000" sy="100000" kx="0" ky="0" algn="ctr" rotWithShape="0">
              <a:schemeClr val="accent5">
                <a:alpha val="20000"/>
              </a:schemeClr>
            </a:outerShdw>
          </a:effectLst>
        </p:spPr>
        <p:txBody>
          <a:bodyPr vert="horz" wrap="square" lIns="91440" tIns="45720" rIns="91440" bIns="45720" rtlCol="0" anchor="ctr"/>
          <a:lstStyle/>
          <a:p>
            <a:pPr algn="ctr"/>
            <a:r>
              <a:rPr kumimoji="1" lang="en-US" altLang="zh-CN" sz="1400">
                <a:ln w="12700">
                  <a:noFill/>
                </a:ln>
                <a:solidFill>
                  <a:srgbClr val="FFFFFF">
                    <a:alpha val="100000"/>
                  </a:srgbClr>
                </a:solidFill>
                <a:latin typeface="OPPOSans L"/>
                <a:ea typeface="OPPOSans L"/>
                <a:cs typeface="OPPOSans L"/>
              </a:rPr>
              <a:t>Text here</a:t>
            </a:r>
            <a:endParaRPr kumimoji="1" lang="zh-CN" altLang="en-US"/>
          </a:p>
        </p:txBody>
      </p:sp>
      <p:sp>
        <p:nvSpPr>
          <p:cNvPr id="9" name="标题 1"/>
          <p:cNvSpPr txBox="1"/>
          <p:nvPr/>
        </p:nvSpPr>
        <p:spPr>
          <a:xfrm rot="0" flipH="0" flipV="0">
            <a:off x="3894798" y="2409679"/>
            <a:ext cx="614680" cy="599440"/>
          </a:xfrm>
          <a:prstGeom prst="rect">
            <a:avLst/>
          </a:prstGeom>
          <a:noFill/>
          <a:ln>
            <a:noFill/>
          </a:ln>
          <a:effectLst/>
        </p:spPr>
        <p:txBody>
          <a:bodyPr vert="horz" wrap="none" lIns="91440" tIns="45720" rIns="91440" bIns="45720" rtlCol="0" anchor="t">
            <a:spAutoFit/>
          </a:bodyPr>
          <a:lstStyle/>
          <a:p>
            <a:pPr algn="l"/>
            <a:r>
              <a:rPr kumimoji="1" lang="en-US" altLang="zh-CN" sz="3600">
                <a:ln w="12700">
                  <a:noFill/>
                </a:ln>
                <a:gradFill>
                  <a:gsLst>
                    <a:gs pos="0">
                      <a:srgbClr val="8C8C8C">
                        <a:alpha val="100000"/>
                      </a:srgbClr>
                    </a:gs>
                    <a:gs pos="60000">
                      <a:srgbClr val="3F3F3F">
                        <a:alpha val="100000"/>
                      </a:srgbClr>
                    </a:gs>
                  </a:gsLst>
                  <a:lin ang="2700000" scaled="0"/>
                </a:gradFill>
                <a:latin typeface="OPPOSans L"/>
                <a:ea typeface="OPPOSans L"/>
                <a:cs typeface="OPPOSans L"/>
              </a:rPr>
              <a:t>01</a:t>
            </a:r>
            <a:endParaRPr kumimoji="1" lang="zh-CN" altLang="en-US"/>
          </a:p>
        </p:txBody>
      </p:sp>
      <p:sp>
        <p:nvSpPr>
          <p:cNvPr id="10" name="标题 1"/>
          <p:cNvSpPr txBox="1"/>
          <p:nvPr/>
        </p:nvSpPr>
        <p:spPr>
          <a:xfrm rot="0" flipH="0" flipV="0">
            <a:off x="9075288" y="2409678"/>
            <a:ext cx="716280" cy="599440"/>
          </a:xfrm>
          <a:prstGeom prst="rect">
            <a:avLst/>
          </a:prstGeom>
          <a:noFill/>
          <a:ln>
            <a:noFill/>
          </a:ln>
          <a:effectLst/>
        </p:spPr>
        <p:txBody>
          <a:bodyPr vert="horz" wrap="none" lIns="91440" tIns="45720" rIns="91440" bIns="45720" rtlCol="0" anchor="t">
            <a:spAutoFit/>
          </a:bodyPr>
          <a:lstStyle/>
          <a:p>
            <a:pPr algn="l"/>
            <a:r>
              <a:rPr kumimoji="1" lang="en-US" altLang="zh-CN" sz="3600">
                <a:ln w="12700">
                  <a:noFill/>
                </a:ln>
                <a:gradFill>
                  <a:gsLst>
                    <a:gs pos="0">
                      <a:srgbClr val="D1D1D1">
                        <a:alpha val="100000"/>
                      </a:srgbClr>
                    </a:gs>
                    <a:gs pos="60000">
                      <a:srgbClr val="B2B2B2">
                        <a:alpha val="100000"/>
                      </a:srgbClr>
                    </a:gs>
                  </a:gsLst>
                  <a:lin ang="2700000" scaled="0"/>
                </a:gradFill>
                <a:latin typeface="OPPOSans L"/>
                <a:ea typeface="OPPOSans L"/>
                <a:cs typeface="OPPOSans L"/>
              </a:rPr>
              <a:t>02</a:t>
            </a:r>
            <a:endParaRPr kumimoji="1" lang="zh-CN" altLang="en-US"/>
          </a:p>
        </p:txBody>
      </p:sp>
      <p:sp>
        <p:nvSpPr>
          <p:cNvPr id="11" name="标题 1"/>
          <p:cNvSpPr txBox="1"/>
          <p:nvPr/>
        </p:nvSpPr>
        <p:spPr>
          <a:xfrm rot="0" flipH="0" flipV="0">
            <a:off x="1899632" y="4054023"/>
            <a:ext cx="1803400" cy="114300"/>
          </a:xfrm>
          <a:prstGeom prst="rect">
            <a:avLst/>
          </a:prstGeom>
          <a:noFill/>
          <a:ln cap="sq">
            <a:noFill/>
          </a:ln>
          <a:effectLst/>
        </p:spPr>
        <p:txBody>
          <a:bodyPr vert="horz" wrap="square" lIns="0" tIns="0" rIns="0" bIns="0" rtlCol="0" anchor="ctr">
            <a:spAutoFit/>
          </a:bodyPr>
          <a:lstStyle/>
          <a:p>
            <a:pPr algn="l"/>
            <a:r>
              <a:rPr kumimoji="1" lang="en-US" altLang="zh-CN" sz="879">
                <a:ln w="12700">
                  <a:noFill/>
                </a:ln>
                <a:solidFill>
                  <a:srgbClr val="000000">
                    <a:alpha val="100000"/>
                  </a:srgbClr>
                </a:solidFill>
                <a:latin typeface="SourceHanSerifJP-Bold"/>
                <a:ea typeface="SourceHanSerifJP-Bold"/>
                <a:cs typeface="SourceHanSerifJP-Bold"/>
              </a:rPr>
              <a:t>無知の自覚による真の認識の重要性</a:t>
            </a:r>
            <a:endParaRPr kumimoji="1" lang="zh-CN" altLang="en-US"/>
          </a:p>
        </p:txBody>
      </p:sp>
      <p:sp>
        <p:nvSpPr>
          <p:cNvPr id="12" name="标题 1"/>
          <p:cNvSpPr txBox="1"/>
          <p:nvPr/>
        </p:nvSpPr>
        <p:spPr>
          <a:xfrm rot="0" flipH="0" flipV="0">
            <a:off x="7110088" y="4054023"/>
            <a:ext cx="1803400" cy="203200"/>
          </a:xfrm>
          <a:prstGeom prst="rect">
            <a:avLst/>
          </a:prstGeom>
          <a:noFill/>
          <a:ln cap="sq">
            <a:noFill/>
          </a:ln>
          <a:effectLst/>
        </p:spPr>
        <p:txBody>
          <a:bodyPr vert="horz" wrap="square" lIns="0" tIns="0" rIns="0" bIns="0" rtlCol="0" anchor="ctr">
            <a:spAutoFit/>
          </a:bodyPr>
          <a:lstStyle/>
          <a:p>
            <a:pPr algn="l"/>
            <a:r>
              <a:rPr kumimoji="1" lang="en-US" altLang="zh-CN" sz="792">
                <a:ln w="12700">
                  <a:noFill/>
                </a:ln>
                <a:solidFill>
                  <a:srgbClr val="000000">
                    <a:alpha val="100000"/>
                  </a:srgbClr>
                </a:solidFill>
                <a:latin typeface="SourceHanSerifJP-Bold"/>
                <a:ea typeface="SourceHanSerifJP-Bold"/>
                <a:cs typeface="SourceHanSerifJP-Bold"/>
              </a:rPr>
              <a:t>ソクラテスの死刑執行にみる倫理の尊重の重要性</a:t>
            </a:r>
            <a:endParaRPr kumimoji="1" lang="zh-CN" altLang="en-US"/>
          </a:p>
        </p:txBody>
      </p:sp>
      <p:sp>
        <p:nvSpPr>
          <p:cNvPr id="13" name="标题 1"/>
          <p:cNvSpPr txBox="1"/>
          <p:nvPr/>
        </p:nvSpPr>
        <p:spPr>
          <a:xfrm rot="0" flipH="0" flipV="0">
            <a:off x="1899632" y="4457556"/>
            <a:ext cx="3149600" cy="762000"/>
          </a:xfrm>
          <a:prstGeom prst="rect">
            <a:avLst/>
          </a:prstGeom>
          <a:noFill/>
          <a:ln>
            <a:noFill/>
          </a:ln>
        </p:spPr>
        <p:txBody>
          <a:bodyPr vert="horz" wrap="square" lIns="0" tIns="0" rIns="0" bIns="0" rtlCol="0" anchor="t">
            <a:spAutoFit/>
          </a:bodyPr>
          <a:lstStyle/>
          <a:p>
            <a:pPr algn="l"/>
            <a:r>
              <a:rPr kumimoji="1" lang="en-US" altLang="zh-CN" sz="1400">
                <a:ln w="12700">
                  <a:noFill/>
                </a:ln>
                <a:solidFill>
                  <a:srgbClr val="000000">
                    <a:alpha val="100000"/>
                  </a:srgbClr>
                </a:solidFill>
                <a:latin typeface="SourceHanSerifJP-Regular"/>
                <a:ea typeface="SourceHanSerifJP-Regular"/>
                <a:cs typeface="SourceHanSerifJP-Regular"/>
              </a:rPr>
              <a:t>ソクラテスの無知の知の概念によって、真の認識を得るための道が示される。</a:t>
            </a:r>
            <a:endParaRPr kumimoji="1" lang="zh-CN" altLang="en-US"/>
          </a:p>
        </p:txBody>
      </p:sp>
      <p:sp>
        <p:nvSpPr>
          <p:cNvPr id="14" name="标题 1"/>
          <p:cNvSpPr txBox="1"/>
          <p:nvPr/>
        </p:nvSpPr>
        <p:spPr>
          <a:xfrm rot="0" flipH="0" flipV="0">
            <a:off x="7110088" y="4457556"/>
            <a:ext cx="3225800" cy="762000"/>
          </a:xfrm>
          <a:prstGeom prst="rect">
            <a:avLst/>
          </a:prstGeom>
          <a:noFill/>
          <a:ln>
            <a:noFill/>
          </a:ln>
        </p:spPr>
        <p:txBody>
          <a:bodyPr vert="horz" wrap="square" lIns="0" tIns="0" rIns="0" bIns="0" rtlCol="0" anchor="t">
            <a:spAutoFit/>
          </a:bodyPr>
          <a:lstStyle/>
          <a:p>
            <a:pPr algn="l"/>
            <a:r>
              <a:rPr kumimoji="1" lang="en-US" altLang="zh-CN" sz="1400">
                <a:ln w="12700">
                  <a:noFill/>
                </a:ln>
                <a:solidFill>
                  <a:srgbClr val="000000">
                    <a:alpha val="100000"/>
                  </a:srgbClr>
                </a:solidFill>
                <a:latin typeface="SourceHanSerifJP-Regular"/>
                <a:ea typeface="SourceHanSerifJP-Regular"/>
                <a:cs typeface="SourceHanSerifJP-Regular"/>
              </a:rPr>
              <a:t>ソクラテスの死刑執行における彼の法を尊重する姿勢が、倫理の重要性を再認識させる。</a:t>
            </a:r>
            <a:endParaRPr kumimoji="1" lang="zh-CN" altLang="en-US"/>
          </a:p>
        </p:txBody>
      </p:sp>
      <p:sp>
        <p:nvSpPr>
          <p:cNvPr id="15" name="标题 1"/>
          <p:cNvSpPr txBox="1"/>
          <p:nvPr/>
        </p:nvSpPr>
        <p:spPr>
          <a:xfrm rot="0" flipH="0" flipV="0">
            <a:off x="781050" y="406540"/>
            <a:ext cx="10671175" cy="468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真の認識と倫理の重要性の再認識</a:t>
            </a:r>
            <a:endParaRPr kumimoji="1" lang="zh-CN" altLang="en-US"/>
          </a:p>
        </p:txBody>
      </p:sp>
      <p:sp>
        <p:nvSpPr>
          <p:cNvPr id="16" name="标题 1"/>
          <p:cNvSpPr txBox="1"/>
          <p:nvPr/>
        </p:nvSpPr>
        <p:spPr>
          <a:xfrm rot="0" flipH="0" flipV="0">
            <a:off x="46990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7" name="标题 1"/>
          <p:cNvSpPr txBox="1"/>
          <p:nvPr/>
        </p:nvSpPr>
        <p:spPr>
          <a:xfrm rot="0" flipH="0" flipV="0">
            <a:off x="19685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Tree>
  </p:cSl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77800" y="-260350"/>
            <a:ext cx="12547600" cy="7378700"/>
          </a:xfrm>
          <a:prstGeom prst="rect"/>
          <a:solidFill>
            <a:schemeClr val="bg1"/>
          </a:solidFill>
        </p:spPr>
        <p:txBody>
          <a:bodyPr vert="horz" wrap="square" lIns="0" tIns="0" rIns="0" bIns="0" rtlCol="0" anchor="ctr"/>
          <a:lstStyle/>
          <a:p>
            <a:pPr algn="ctr"/>
            <a:endParaRPr kumimoji="1" lang="zh-CN" altLang="en-US"/>
          </a:p>
        </p:txBody>
      </p:sp>
      <p:sp>
        <p:nvSpPr>
          <p:cNvPr id="3" name="标题 1"/>
          <p:cNvSpPr txBox="1"/>
          <p:nvPr/>
        </p:nvSpPr>
        <p:spPr>
          <a:xfrm rot="1800000" flipH="0" flipV="0">
            <a:off x="969963" y="2181879"/>
            <a:ext cx="958131" cy="777150"/>
          </a:xfrm>
          <a:prstGeom prst="rect">
            <a:avLst/>
          </a:prstGeom>
          <a:gradFill>
            <a:gsLst>
              <a:gs pos="6000">
                <a:schemeClr val="accent1">
                  <a:lumMod val="20000"/>
                  <a:lumOff val="80000"/>
                </a:schemeClr>
              </a:gs>
              <a:gs pos="70000">
                <a:schemeClr val="bg1"/>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4" name="标题 1"/>
          <p:cNvSpPr txBox="1"/>
          <p:nvPr/>
        </p:nvSpPr>
        <p:spPr>
          <a:xfrm rot="0" flipH="0" flipV="0">
            <a:off x="660400" y="1951029"/>
            <a:ext cx="777151" cy="777150"/>
          </a:xfrm>
          <a:prstGeom prst="ellipse">
            <a:avLst/>
          </a:prstGeom>
          <a:gradFill>
            <a:gsLst>
              <a:gs pos="6000">
                <a:schemeClr val="accent1">
                  <a:lumMod val="40000"/>
                  <a:lumOff val="60000"/>
                </a:schemeClr>
              </a:gs>
              <a:gs pos="100000">
                <a:schemeClr val="accent1"/>
              </a:gs>
            </a:gsLst>
            <a:lin ang="2700000" scaled="0"/>
          </a:gradFill>
          <a:ln w="12700" cap="sq">
            <a:noFill/>
            <a:miter/>
          </a:ln>
        </p:spPr>
        <p:txBody>
          <a:bodyPr vert="horz" wrap="square" lIns="91440" tIns="45720" rIns="91440" bIns="45720" rtlCol="0" anchor="ctr"/>
          <a:lstStyle/>
          <a:p>
            <a:pPr algn="ctr"/>
            <a:endParaRPr kumimoji="1" lang="zh-CN" altLang="en-US"/>
          </a:p>
        </p:txBody>
      </p:sp>
      <p:sp>
        <p:nvSpPr>
          <p:cNvPr id="5" name="标题 1"/>
          <p:cNvSpPr txBox="1"/>
          <p:nvPr/>
        </p:nvSpPr>
        <p:spPr>
          <a:xfrm rot="0" flipH="0" flipV="0">
            <a:off x="757059" y="2124161"/>
            <a:ext cx="584200" cy="393700"/>
          </a:xfrm>
          <a:prstGeom prst="rect">
            <a:avLst/>
          </a:prstGeom>
          <a:noFill/>
          <a:ln w="12700" cap="sq">
            <a:noFill/>
            <a:miter/>
          </a:ln>
        </p:spPr>
        <p:txBody>
          <a:bodyPr vert="horz" wrap="square" lIns="0" tIns="0" rIns="0" bIns="0" rtlCol="0" anchor="ctr">
            <a:spAutoFit/>
          </a:bodyPr>
          <a:lstStyle/>
          <a:p>
            <a:pPr algn="ctr"/>
            <a:r>
              <a:rPr kumimoji="1" lang="en-US" altLang="zh-CN" sz="2800">
                <a:ln w="12700">
                  <a:noFill/>
                </a:ln>
                <a:solidFill>
                  <a:srgbClr val="FFFFFF">
                    <a:alpha val="100000"/>
                  </a:srgbClr>
                </a:solidFill>
                <a:latin typeface="OPPOSans H"/>
                <a:ea typeface="OPPOSans H"/>
                <a:cs typeface="OPPOSans H"/>
              </a:rPr>
              <a:t>1</a:t>
            </a:r>
            <a:endParaRPr kumimoji="1" lang="zh-CN" altLang="en-US"/>
          </a:p>
        </p:txBody>
      </p:sp>
      <p:sp>
        <p:nvSpPr>
          <p:cNvPr id="6" name="标题 1"/>
          <p:cNvSpPr txBox="1"/>
          <p:nvPr/>
        </p:nvSpPr>
        <p:spPr>
          <a:xfrm rot="1800000" flipH="0" flipV="0">
            <a:off x="969963" y="4003618"/>
            <a:ext cx="958131" cy="777150"/>
          </a:xfrm>
          <a:prstGeom prst="rect">
            <a:avLst/>
          </a:prstGeom>
          <a:gradFill>
            <a:gsLst>
              <a:gs pos="6000">
                <a:schemeClr val="accent1">
                  <a:lumMod val="20000"/>
                  <a:lumOff val="80000"/>
                </a:schemeClr>
              </a:gs>
              <a:gs pos="70000">
                <a:schemeClr val="bg1"/>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rot="0" flipH="0" flipV="0">
            <a:off x="660400" y="3772769"/>
            <a:ext cx="777151" cy="777150"/>
          </a:xfrm>
          <a:prstGeom prst="ellipse">
            <a:avLst/>
          </a:prstGeom>
          <a:gradFill>
            <a:gsLst>
              <a:gs pos="6000">
                <a:schemeClr val="accent1">
                  <a:lumMod val="40000"/>
                  <a:lumOff val="60000"/>
                </a:schemeClr>
              </a:gs>
              <a:gs pos="100000">
                <a:schemeClr val="accent1"/>
              </a:gs>
            </a:gsLst>
            <a:lin ang="2700000" scaled="0"/>
          </a:gradFill>
          <a:ln w="12700" cap="sq">
            <a:noFill/>
            <a:miter/>
          </a:ln>
        </p:spPr>
        <p:txBody>
          <a:bodyPr vert="horz" wrap="square" lIns="91440" tIns="45720" rIns="91440" bIns="45720" rtlCol="0" anchor="ctr"/>
          <a:lstStyle/>
          <a:p>
            <a:pPr algn="ctr"/>
            <a:endParaRPr kumimoji="1" lang="zh-CN" altLang="en-US"/>
          </a:p>
        </p:txBody>
      </p:sp>
      <p:sp>
        <p:nvSpPr>
          <p:cNvPr id="8" name="标题 1"/>
          <p:cNvSpPr txBox="1"/>
          <p:nvPr/>
        </p:nvSpPr>
        <p:spPr>
          <a:xfrm rot="0" flipH="0" flipV="0">
            <a:off x="757059" y="3945900"/>
            <a:ext cx="584200" cy="393700"/>
          </a:xfrm>
          <a:prstGeom prst="rect">
            <a:avLst/>
          </a:prstGeom>
          <a:noFill/>
          <a:ln w="12700" cap="sq">
            <a:noFill/>
            <a:miter/>
          </a:ln>
        </p:spPr>
        <p:txBody>
          <a:bodyPr vert="horz" wrap="square" lIns="0" tIns="0" rIns="0" bIns="0" rtlCol="0" anchor="ctr">
            <a:spAutoFit/>
          </a:bodyPr>
          <a:lstStyle/>
          <a:p>
            <a:pPr algn="ctr"/>
            <a:r>
              <a:rPr kumimoji="1" lang="en-US" altLang="zh-CN" sz="2800">
                <a:ln w="12700">
                  <a:noFill/>
                </a:ln>
                <a:solidFill>
                  <a:srgbClr val="FFFFFF">
                    <a:alpha val="100000"/>
                  </a:srgbClr>
                </a:solidFill>
                <a:latin typeface="OPPOSans H"/>
                <a:ea typeface="OPPOSans H"/>
                <a:cs typeface="OPPOSans H"/>
              </a:rPr>
              <a:t>2</a:t>
            </a:r>
            <a:endParaRPr kumimoji="1" lang="zh-CN" altLang="en-US"/>
          </a:p>
        </p:txBody>
      </p:sp>
      <p:sp>
        <p:nvSpPr>
          <p:cNvPr id="9" name="标题 1"/>
          <p:cNvSpPr txBox="1"/>
          <p:nvPr/>
        </p:nvSpPr>
        <p:spPr>
          <a:xfrm rot="0" flipH="0" flipV="0">
            <a:off x="8062900" y="1472200"/>
            <a:ext cx="3456000" cy="4320000"/>
          </a:xfrm>
          <a:prstGeom prst="round2DiagRect">
            <a:avLst/>
          </a:prstGeom>
          <a:solidFill>
            <a:schemeClr val="accent1">
              <a:lumMod val="20000"/>
              <a:lumOff val="80000"/>
              <a:alpha val="50000"/>
            </a:schemeClr>
          </a:solidFill>
          <a:ln w="9525" cap="flat">
            <a:noFill/>
            <a:miter/>
          </a:ln>
          <a:effectLst/>
        </p:spPr>
        <p:txBody>
          <a:bodyPr vert="horz" wrap="square" lIns="91440" tIns="45720" rIns="91440" bIns="45720" rtlCol="0" anchor="ctr"/>
          <a:lstStyle/>
          <a:p>
            <a:pPr algn="ctr"/>
            <a:endParaRPr kumimoji="1" lang="zh-CN" altLang="en-US"/>
          </a:p>
        </p:txBody>
      </p:sp>
      <p:pic>
        <p:nvPicPr>
          <p:cNvPr id="10" name=""/>
          <p:cNvPicPr>
            <a:picLocks noChangeAspect="1"/>
          </p:cNvPicPr>
          <p:nvPr/>
        </p:nvPicPr>
        <p:blipFill>
          <a:blip r:embed="rId2">
            <a:alphaModFix amt="100000"/>
          </a:blip>
          <a:srcRect l="2196" t="7240" r="1758" b="11314"/>
          <a:stretch>
            <a:fillRect/>
          </a:stretch>
        </p:blipFill>
        <p:spPr>
          <a:xfrm rot="0" flipH="0" flipV="0">
            <a:off x="8260899" y="1688200"/>
            <a:ext cx="3060000" cy="3888000"/>
          </a:xfrm>
          <a:custGeom>
            <a:avLst/>
            <a:gdLst/>
            <a:rect l="l" t="t" r="r" b="b"/>
            <a:pathLst>
              <a:path w="3060000" h="3888000">
                <a:moveTo>
                  <a:pt x="424942" y="0"/>
                </a:moveTo>
                <a:lnTo>
                  <a:pt x="3060000" y="0"/>
                </a:lnTo>
                <a:lnTo>
                  <a:pt x="3060000" y="3463058"/>
                </a:lnTo>
                <a:cubicBezTo>
                  <a:pt x="3060000" y="3697747"/>
                  <a:pt x="2869747" y="3888000"/>
                  <a:pt x="2635058" y="3888000"/>
                </a:cubicBezTo>
                <a:lnTo>
                  <a:pt x="0" y="3888000"/>
                </a:lnTo>
                <a:lnTo>
                  <a:pt x="0" y="424942"/>
                </a:lnTo>
                <a:cubicBezTo>
                  <a:pt x="0" y="190253"/>
                  <a:pt x="190253" y="0"/>
                  <a:pt x="424942" y="0"/>
                </a:cubicBezTo>
                <a:close/>
              </a:path>
            </a:pathLst>
          </a:custGeom>
          <a:noFill/>
          <a:ln>
            <a:noFill/>
          </a:ln>
        </p:spPr>
      </p:pic>
      <p:sp>
        <p:nvSpPr>
          <p:cNvPr id="11" name="标题 1"/>
          <p:cNvSpPr txBox="1"/>
          <p:nvPr/>
        </p:nvSpPr>
        <p:spPr>
          <a:xfrm rot="0" flipH="0" flipV="0">
            <a:off x="1669138" y="2490974"/>
            <a:ext cx="5940000" cy="975256"/>
          </a:xfrm>
          <a:prstGeom prst="rect">
            <a:avLst/>
          </a:prstGeom>
          <a:noFill/>
          <a:ln>
            <a:noFill/>
          </a:ln>
        </p:spPr>
        <p:txBody>
          <a:bodyPr vert="horz" wrap="square" lIns="0" tIns="0" rIns="0" bIns="0" rtlCol="0" anchor="t"/>
          <a:lstStyle/>
          <a:p>
            <a:pPr algn="l"/>
            <a:r>
              <a:rPr kumimoji="1" lang="en-US" altLang="zh-CN" sz="1400">
                <a:ln w="12700">
                  <a:noFill/>
                </a:ln>
                <a:solidFill>
                  <a:srgbClr val="262626">
                    <a:alpha val="100000"/>
                  </a:srgbClr>
                </a:solidFill>
                <a:latin typeface="SourceHanSerifJP-Regular"/>
                <a:ea typeface="SourceHanSerifJP-Regular"/>
                <a:cs typeface="SourceHanSerifJP-Regular"/>
              </a:rPr>
              <a:t>ソクラテス式問答法が教育において応用され、生徒の自己省察や真理の追求を促す。</a:t>
            </a:r>
            <a:endParaRPr kumimoji="1" lang="zh-CN" altLang="en-US"/>
          </a:p>
        </p:txBody>
      </p:sp>
      <p:sp>
        <p:nvSpPr>
          <p:cNvPr id="12" name="标题 1"/>
          <p:cNvSpPr txBox="1"/>
          <p:nvPr/>
        </p:nvSpPr>
        <p:spPr>
          <a:xfrm rot="0" flipH="0" flipV="0">
            <a:off x="1669141" y="2027654"/>
            <a:ext cx="5940000" cy="447433"/>
          </a:xfrm>
          <a:prstGeom prst="rect">
            <a:avLst/>
          </a:prstGeom>
          <a:noFill/>
          <a:ln>
            <a:noFill/>
          </a:ln>
        </p:spPr>
        <p:txBody>
          <a:bodyPr vert="horz" wrap="square" lIns="0" tIns="0" rIns="0" bIns="0" rtlCol="0" anchor="b"/>
          <a:lstStyle/>
          <a:p>
            <a:pPr algn="l"/>
            <a:r>
              <a:rPr kumimoji="1" lang="en-US" altLang="zh-CN" sz="1600">
                <a:ln w="12700">
                  <a:noFill/>
                </a:ln>
                <a:solidFill>
                  <a:srgbClr val="262626">
                    <a:alpha val="100000"/>
                  </a:srgbClr>
                </a:solidFill>
                <a:latin typeface="SourceHanSerifJP-Bold"/>
                <a:ea typeface="SourceHanSerifJP-Bold"/>
                <a:cs typeface="SourceHanSerifJP-Bold"/>
              </a:rPr>
              <a:t>教育におけるソクラテスの教えの適用</a:t>
            </a:r>
            <a:endParaRPr kumimoji="1" lang="zh-CN" altLang="en-US"/>
          </a:p>
        </p:txBody>
      </p:sp>
      <p:sp>
        <p:nvSpPr>
          <p:cNvPr id="13" name="标题 1"/>
          <p:cNvSpPr txBox="1"/>
          <p:nvPr/>
        </p:nvSpPr>
        <p:spPr>
          <a:xfrm rot="0" flipH="0" flipV="0">
            <a:off x="1669138" y="4312715"/>
            <a:ext cx="5940000" cy="975256"/>
          </a:xfrm>
          <a:prstGeom prst="rect">
            <a:avLst/>
          </a:prstGeom>
          <a:noFill/>
          <a:ln>
            <a:noFill/>
          </a:ln>
        </p:spPr>
        <p:txBody>
          <a:bodyPr vert="horz" wrap="square" lIns="0" tIns="0" rIns="0" bIns="0" rtlCol="0" anchor="t"/>
          <a:lstStyle/>
          <a:p>
            <a:pPr algn="l"/>
            <a:r>
              <a:rPr kumimoji="1" lang="en-US" altLang="zh-CN" sz="1400">
                <a:ln w="12700">
                  <a:noFill/>
                </a:ln>
                <a:solidFill>
                  <a:srgbClr val="262626">
                    <a:alpha val="100000"/>
                  </a:srgbClr>
                </a:solidFill>
                <a:latin typeface="SourceHanSerifJP-Regular"/>
                <a:ea typeface="SourceHanSerifJP-Regular"/>
                <a:cs typeface="SourceHanSerifJP-Regular"/>
              </a:rPr>
              <a:t>ソクラテス式問答法が心理療法やコーチングにおいて応用され、クライアントの自己成長や問題解決を支援する。</a:t>
            </a:r>
            <a:endParaRPr kumimoji="1" lang="zh-CN" altLang="en-US"/>
          </a:p>
        </p:txBody>
      </p:sp>
      <p:sp>
        <p:nvSpPr>
          <p:cNvPr id="14" name="标题 1"/>
          <p:cNvSpPr txBox="1"/>
          <p:nvPr/>
        </p:nvSpPr>
        <p:spPr>
          <a:xfrm rot="0" flipH="0" flipV="0">
            <a:off x="1669141" y="3849393"/>
            <a:ext cx="5940000" cy="447433"/>
          </a:xfrm>
          <a:prstGeom prst="rect">
            <a:avLst/>
          </a:prstGeom>
          <a:noFill/>
          <a:ln>
            <a:noFill/>
          </a:ln>
        </p:spPr>
        <p:txBody>
          <a:bodyPr vert="horz" wrap="square" lIns="0" tIns="0" rIns="0" bIns="0" rtlCol="0" anchor="b"/>
          <a:lstStyle/>
          <a:p>
            <a:pPr algn="l"/>
            <a:r>
              <a:rPr kumimoji="1" lang="en-US" altLang="zh-CN" sz="1600">
                <a:ln w="12700">
                  <a:noFill/>
                </a:ln>
                <a:solidFill>
                  <a:srgbClr val="262626">
                    <a:alpha val="100000"/>
                  </a:srgbClr>
                </a:solidFill>
                <a:latin typeface="SourceHanSerifJP-Bold"/>
                <a:ea typeface="SourceHanSerifJP-Bold"/>
                <a:cs typeface="SourceHanSerifJP-Bold"/>
              </a:rPr>
              <a:t>心理療法とコーチングにおけるソクラテスの教えの適用</a:t>
            </a:r>
            <a:endParaRPr kumimoji="1" lang="zh-CN" altLang="en-US"/>
          </a:p>
        </p:txBody>
      </p:sp>
      <p:sp>
        <p:nvSpPr>
          <p:cNvPr id="15" name="标题 1"/>
          <p:cNvSpPr txBox="1"/>
          <p:nvPr/>
        </p:nvSpPr>
        <p:spPr>
          <a:xfrm rot="0" flipH="0" flipV="0">
            <a:off x="781050" y="406540"/>
            <a:ext cx="10671175" cy="468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現代におけるソクラテスの教えの適用例</a:t>
            </a:r>
            <a:endParaRPr kumimoji="1" lang="zh-CN" altLang="en-US"/>
          </a:p>
        </p:txBody>
      </p:sp>
      <p:sp>
        <p:nvSpPr>
          <p:cNvPr id="16" name="标题 1"/>
          <p:cNvSpPr txBox="1"/>
          <p:nvPr/>
        </p:nvSpPr>
        <p:spPr>
          <a:xfrm rot="0" flipH="0" flipV="0">
            <a:off x="46990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7" name="标题 1"/>
          <p:cNvSpPr txBox="1"/>
          <p:nvPr/>
        </p:nvSpPr>
        <p:spPr>
          <a:xfrm rot="0" flipH="0" flipV="0">
            <a:off x="19685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77800" y="-260350"/>
            <a:ext cx="12547600" cy="7378700"/>
          </a:xfrm>
          <a:prstGeom prst="rect"/>
          <a:solidFill>
            <a:schemeClr val="bg1"/>
          </a:solidFill>
        </p:spPr>
        <p:txBody>
          <a:bodyPr vert="horz" wrap="square" lIns="0" tIns="0" rIns="0" bIns="0" rtlCol="0" anchor="ctr"/>
          <a:lstStyle/>
          <a:p>
            <a:pPr algn="ctr"/>
            <a:endParaRPr kumimoji="1" lang="zh-CN" altLang="en-US"/>
          </a:p>
        </p:txBody>
      </p:sp>
      <p:sp>
        <p:nvSpPr>
          <p:cNvPr id="3" name="标题 1"/>
          <p:cNvSpPr txBox="1"/>
          <p:nvPr/>
        </p:nvSpPr>
        <p:spPr>
          <a:xfrm rot="0" flipH="0" flipV="0">
            <a:off x="0" y="790186"/>
            <a:ext cx="10440000" cy="1080000"/>
          </a:xfrm>
          <a:prstGeom prst="rect">
            <a:avLst/>
          </a:prstGeom>
          <a:solidFill>
            <a:schemeClr val="accent1"/>
          </a:solidFill>
          <a:ln w="12700" cap="sq">
            <a:noFill/>
            <a:miter/>
          </a:ln>
          <a:effectLst>
            <a:outerShdw dist="190500" blurRad="508000" dir="5400000" sx="105000" sy="105000" kx="0" ky="0" algn="t" rotWithShape="0">
              <a:schemeClr val="accent1">
                <a:alpha val="25000"/>
              </a:schemeClr>
            </a:outerShdw>
          </a:effectLst>
        </p:spPr>
        <p:txBody>
          <a:bodyPr vert="horz" wrap="square" lIns="0" tIns="0" rIns="0" bIns="0" rtlCol="0" anchor="ctr"/>
          <a:lstStyle/>
          <a:p>
            <a:pPr algn="l"/>
            <a:endParaRPr kumimoji="1" lang="zh-CN" altLang="en-US"/>
          </a:p>
        </p:txBody>
      </p:sp>
      <p:sp>
        <p:nvSpPr>
          <p:cNvPr id="4" name="标题 1"/>
          <p:cNvSpPr txBox="1"/>
          <p:nvPr/>
        </p:nvSpPr>
        <p:spPr>
          <a:xfrm rot="0" flipH="0" flipV="0">
            <a:off x="3317963" y="924313"/>
            <a:ext cx="6930093" cy="864000"/>
          </a:xfrm>
          <a:prstGeom prst="rect">
            <a:avLst/>
          </a:prstGeom>
          <a:noFill/>
          <a:ln cap="sq">
            <a:noFill/>
          </a:ln>
          <a:effectLst/>
        </p:spPr>
        <p:txBody>
          <a:bodyPr vert="horz" wrap="square" lIns="0" tIns="0" rIns="0" bIns="0" rtlCol="0" anchor="ctr"/>
          <a:lstStyle/>
          <a:p>
            <a:pPr algn="r"/>
            <a:r>
              <a:rPr kumimoji="1" lang="en-US" altLang="zh-CN" sz="5400">
                <a:ln w="12700">
                  <a:noFill/>
                </a:ln>
                <a:solidFill>
                  <a:srgbClr val="FFFFFF">
                    <a:alpha val="100000"/>
                  </a:srgbClr>
                </a:solidFill>
                <a:latin typeface="OPPOSans H"/>
                <a:ea typeface="OPPOSans H"/>
                <a:cs typeface="OPPOSans H"/>
              </a:rPr>
              <a:t>CONTENTS</a:t>
            </a:r>
            <a:endParaRPr kumimoji="1" lang="zh-CN" altLang="en-US"/>
          </a:p>
        </p:txBody>
      </p:sp>
      <p:cxnSp>
        <p:nvCxnSpPr>
          <p:cNvPr id="5" name="标题 1"/>
          <p:cNvCxnSpPr/>
          <p:nvPr/>
        </p:nvCxnSpPr>
        <p:spPr>
          <a:xfrm rot="0" flipH="0" flipV="0">
            <a:off x="0" y="625202"/>
            <a:ext cx="5947954" cy="0"/>
          </a:xfrm>
          <a:prstGeom prst="line">
            <a:avLst/>
          </a:prstGeom>
          <a:noFill/>
          <a:ln w="19050" cap="sq">
            <a:solidFill>
              <a:schemeClr val="accent1"/>
            </a:solidFill>
            <a:miter/>
          </a:ln>
        </p:spPr>
      </p:cxnSp>
      <p:sp>
        <p:nvSpPr>
          <p:cNvPr id="6" name="标题 1"/>
          <p:cNvSpPr txBox="1"/>
          <p:nvPr/>
        </p:nvSpPr>
        <p:spPr>
          <a:xfrm rot="0" flipH="0" flipV="0">
            <a:off x="1029593" y="2676555"/>
            <a:ext cx="720001" cy="720000"/>
          </a:xfrm>
          <a:prstGeom prst="roundRect">
            <a:avLst>
              <a:gd name="adj" fmla="val 13192"/>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rot="0" flipH="0" flipV="0">
            <a:off x="1101593" y="2820555"/>
            <a:ext cx="576000" cy="432000"/>
          </a:xfrm>
          <a:prstGeom prst="rect">
            <a:avLst/>
          </a:prstGeom>
          <a:noFill/>
          <a:ln w="12700" cap="sq">
            <a:noFill/>
            <a:miter/>
          </a:ln>
        </p:spPr>
        <p:txBody>
          <a:bodyPr vert="horz" wrap="square" lIns="0" tIns="0" rIns="0" bIns="0" rtlCol="0" anchor="ctr"/>
          <a:lstStyle/>
          <a:p>
            <a:pPr algn="ctr"/>
            <a:r>
              <a:rPr kumimoji="1" lang="en-US" altLang="zh-CN" sz="2600">
                <a:ln w="12700">
                  <a:noFill/>
                </a:ln>
                <a:solidFill>
                  <a:srgbClr val="FFFFFF">
                    <a:alpha val="100000"/>
                  </a:srgbClr>
                </a:solidFill>
                <a:latin typeface="OPPOSans R"/>
                <a:ea typeface="OPPOSans R"/>
                <a:cs typeface="OPPOSans R"/>
              </a:rPr>
              <a:t>01</a:t>
            </a:r>
            <a:endParaRPr kumimoji="1" lang="zh-CN" altLang="en-US"/>
          </a:p>
        </p:txBody>
      </p:sp>
      <p:sp>
        <p:nvSpPr>
          <p:cNvPr id="8" name="标题 1"/>
          <p:cNvSpPr txBox="1"/>
          <p:nvPr/>
        </p:nvSpPr>
        <p:spPr>
          <a:xfrm rot="0" flipH="0" flipV="0">
            <a:off x="1986583" y="2604555"/>
            <a:ext cx="4032000" cy="864000"/>
          </a:xfrm>
          <a:prstGeom prst="rect">
            <a:avLst/>
          </a:prstGeom>
          <a:noFill/>
          <a:ln>
            <a:noFill/>
          </a:ln>
        </p:spPr>
        <p:txBody>
          <a:bodyPr vert="horz" wrap="square" lIns="0" tIns="0" rIns="0" bIns="0" rtlCol="0" anchor="ctr"/>
          <a:lstStyle/>
          <a:p>
            <a:pPr algn="l"/>
            <a:r>
              <a:rPr kumimoji="1" lang="en-US" altLang="zh-CN" sz="1800">
                <a:ln w="12700">
                  <a:noFill/>
                </a:ln>
                <a:solidFill>
                  <a:srgbClr val="262626">
                    <a:alpha val="100000"/>
                  </a:srgbClr>
                </a:solidFill>
                <a:latin typeface="SourceHanSerifJP-Regular"/>
                <a:ea typeface="SourceHanSerifJP-Regular"/>
                <a:cs typeface="SourceHanSerifJP-Regular"/>
              </a:rPr>
              <a:t>無知の知</a:t>
            </a:r>
            <a:endParaRPr kumimoji="1" lang="zh-CN" altLang="en-US"/>
          </a:p>
        </p:txBody>
      </p:sp>
      <p:sp>
        <p:nvSpPr>
          <p:cNvPr id="9" name="标题 1"/>
          <p:cNvSpPr txBox="1"/>
          <p:nvPr/>
        </p:nvSpPr>
        <p:spPr>
          <a:xfrm rot="0" flipH="0" flipV="0">
            <a:off x="6529636" y="2676555"/>
            <a:ext cx="720001" cy="720000"/>
          </a:xfrm>
          <a:prstGeom prst="roundRect">
            <a:avLst>
              <a:gd name="adj" fmla="val 13192"/>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0" name="标题 1"/>
          <p:cNvSpPr txBox="1"/>
          <p:nvPr/>
        </p:nvSpPr>
        <p:spPr>
          <a:xfrm rot="0" flipH="0" flipV="0">
            <a:off x="6601636" y="2820555"/>
            <a:ext cx="576000" cy="432000"/>
          </a:xfrm>
          <a:prstGeom prst="rect">
            <a:avLst/>
          </a:prstGeom>
          <a:noFill/>
          <a:ln w="12700" cap="sq">
            <a:noFill/>
            <a:miter/>
          </a:ln>
        </p:spPr>
        <p:txBody>
          <a:bodyPr vert="horz" wrap="square" lIns="0" tIns="0" rIns="0" bIns="0" rtlCol="0" anchor="ctr"/>
          <a:lstStyle/>
          <a:p>
            <a:pPr algn="ctr"/>
            <a:r>
              <a:rPr kumimoji="1" lang="en-US" altLang="zh-CN" sz="2600">
                <a:ln w="12700">
                  <a:noFill/>
                </a:ln>
                <a:solidFill>
                  <a:srgbClr val="FFFFFF">
                    <a:alpha val="100000"/>
                  </a:srgbClr>
                </a:solidFill>
                <a:latin typeface="OPPOSans R"/>
                <a:ea typeface="OPPOSans R"/>
                <a:cs typeface="OPPOSans R"/>
              </a:rPr>
              <a:t>02</a:t>
            </a:r>
            <a:endParaRPr kumimoji="1" lang="zh-CN" altLang="en-US"/>
          </a:p>
        </p:txBody>
      </p:sp>
      <p:sp>
        <p:nvSpPr>
          <p:cNvPr id="11" name="标题 1"/>
          <p:cNvSpPr txBox="1"/>
          <p:nvPr/>
        </p:nvSpPr>
        <p:spPr>
          <a:xfrm rot="0" flipH="0" flipV="0">
            <a:off x="7486900" y="2604555"/>
            <a:ext cx="4032000" cy="864000"/>
          </a:xfrm>
          <a:prstGeom prst="rect">
            <a:avLst/>
          </a:prstGeom>
          <a:noFill/>
          <a:ln>
            <a:noFill/>
          </a:ln>
        </p:spPr>
        <p:txBody>
          <a:bodyPr vert="horz" wrap="square" lIns="0" tIns="0" rIns="0" bIns="0" rtlCol="0" anchor="ctr"/>
          <a:lstStyle/>
          <a:p>
            <a:pPr algn="l"/>
            <a:r>
              <a:rPr kumimoji="1" lang="en-US" altLang="zh-CN" sz="1800">
                <a:ln w="12700">
                  <a:noFill/>
                </a:ln>
                <a:solidFill>
                  <a:srgbClr val="262626">
                    <a:alpha val="100000"/>
                  </a:srgbClr>
                </a:solidFill>
                <a:latin typeface="SourceHanSerifJP-Regular"/>
                <a:ea typeface="SourceHanSerifJP-Regular"/>
                <a:cs typeface="SourceHanSerifJP-Regular"/>
              </a:rPr>
              <a:t>問答法（ソクラテス式問答法）</a:t>
            </a:r>
            <a:endParaRPr kumimoji="1" lang="zh-CN" altLang="en-US"/>
          </a:p>
        </p:txBody>
      </p:sp>
      <p:sp>
        <p:nvSpPr>
          <p:cNvPr id="12" name="标题 1"/>
          <p:cNvSpPr txBox="1"/>
          <p:nvPr/>
        </p:nvSpPr>
        <p:spPr>
          <a:xfrm rot="0" flipH="0" flipV="0">
            <a:off x="1029593" y="3864387"/>
            <a:ext cx="720001" cy="720000"/>
          </a:xfrm>
          <a:prstGeom prst="roundRect">
            <a:avLst>
              <a:gd name="adj" fmla="val 13192"/>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3" name="标题 1"/>
          <p:cNvSpPr txBox="1"/>
          <p:nvPr/>
        </p:nvSpPr>
        <p:spPr>
          <a:xfrm rot="0" flipH="0" flipV="0">
            <a:off x="1101593" y="4008387"/>
            <a:ext cx="576000" cy="432000"/>
          </a:xfrm>
          <a:prstGeom prst="rect">
            <a:avLst/>
          </a:prstGeom>
          <a:noFill/>
          <a:ln w="12700" cap="sq">
            <a:noFill/>
            <a:miter/>
          </a:ln>
        </p:spPr>
        <p:txBody>
          <a:bodyPr vert="horz" wrap="square" lIns="0" tIns="0" rIns="0" bIns="0" rtlCol="0" anchor="ctr"/>
          <a:lstStyle/>
          <a:p>
            <a:pPr algn="ctr"/>
            <a:r>
              <a:rPr kumimoji="1" lang="en-US" altLang="zh-CN" sz="2600">
                <a:ln w="12700">
                  <a:noFill/>
                </a:ln>
                <a:solidFill>
                  <a:srgbClr val="FFFFFF">
                    <a:alpha val="100000"/>
                  </a:srgbClr>
                </a:solidFill>
                <a:latin typeface="OPPOSans R"/>
                <a:ea typeface="OPPOSans R"/>
                <a:cs typeface="OPPOSans R"/>
              </a:rPr>
              <a:t>03</a:t>
            </a:r>
            <a:endParaRPr kumimoji="1" lang="zh-CN" altLang="en-US"/>
          </a:p>
        </p:txBody>
      </p:sp>
      <p:sp>
        <p:nvSpPr>
          <p:cNvPr id="14" name="标题 1"/>
          <p:cNvSpPr txBox="1"/>
          <p:nvPr/>
        </p:nvSpPr>
        <p:spPr>
          <a:xfrm rot="0" flipH="0" flipV="0">
            <a:off x="1986583" y="3792387"/>
            <a:ext cx="4032000" cy="864000"/>
          </a:xfrm>
          <a:prstGeom prst="rect">
            <a:avLst/>
          </a:prstGeom>
          <a:noFill/>
          <a:ln>
            <a:noFill/>
          </a:ln>
        </p:spPr>
        <p:txBody>
          <a:bodyPr vert="horz" wrap="square" lIns="0" tIns="0" rIns="0" bIns="0" rtlCol="0" anchor="ctr"/>
          <a:lstStyle/>
          <a:p>
            <a:pPr algn="l"/>
            <a:r>
              <a:rPr kumimoji="1" lang="en-US" altLang="zh-CN" sz="1800">
                <a:ln w="12700">
                  <a:noFill/>
                </a:ln>
                <a:solidFill>
                  <a:srgbClr val="262626">
                    <a:alpha val="100000"/>
                  </a:srgbClr>
                </a:solidFill>
                <a:latin typeface="SourceHanSerifJP-Regular"/>
                <a:ea typeface="SourceHanSerifJP-Regular"/>
                <a:cs typeface="SourceHanSerifJP-Regular"/>
              </a:rPr>
              <a:t>死刑判決と最期</a:t>
            </a:r>
            <a:endParaRPr kumimoji="1" lang="zh-CN" altLang="en-US"/>
          </a:p>
        </p:txBody>
      </p:sp>
      <p:sp>
        <p:nvSpPr>
          <p:cNvPr id="15" name="标题 1"/>
          <p:cNvSpPr txBox="1"/>
          <p:nvPr/>
        </p:nvSpPr>
        <p:spPr>
          <a:xfrm rot="0" flipH="0" flipV="0">
            <a:off x="6529636" y="3864387"/>
            <a:ext cx="720001" cy="720000"/>
          </a:xfrm>
          <a:prstGeom prst="roundRect">
            <a:avLst>
              <a:gd name="adj" fmla="val 13192"/>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6" name="标题 1"/>
          <p:cNvSpPr txBox="1"/>
          <p:nvPr/>
        </p:nvSpPr>
        <p:spPr>
          <a:xfrm rot="0" flipH="0" flipV="0">
            <a:off x="6601636" y="4008387"/>
            <a:ext cx="576000" cy="432000"/>
          </a:xfrm>
          <a:prstGeom prst="rect">
            <a:avLst/>
          </a:prstGeom>
          <a:noFill/>
          <a:ln w="12700" cap="sq">
            <a:noFill/>
            <a:miter/>
          </a:ln>
        </p:spPr>
        <p:txBody>
          <a:bodyPr vert="horz" wrap="square" lIns="0" tIns="0" rIns="0" bIns="0" rtlCol="0" anchor="ctr"/>
          <a:lstStyle/>
          <a:p>
            <a:pPr algn="ctr"/>
            <a:r>
              <a:rPr kumimoji="1" lang="en-US" altLang="zh-CN" sz="2600">
                <a:ln w="12700">
                  <a:noFill/>
                </a:ln>
                <a:solidFill>
                  <a:srgbClr val="FFFFFF">
                    <a:alpha val="100000"/>
                  </a:srgbClr>
                </a:solidFill>
                <a:latin typeface="OPPOSans R"/>
                <a:ea typeface="OPPOSans R"/>
                <a:cs typeface="OPPOSans R"/>
              </a:rPr>
              <a:t>04</a:t>
            </a:r>
            <a:endParaRPr kumimoji="1" lang="zh-CN" altLang="en-US"/>
          </a:p>
        </p:txBody>
      </p:sp>
      <p:sp>
        <p:nvSpPr>
          <p:cNvPr id="17" name="标题 1"/>
          <p:cNvSpPr txBox="1"/>
          <p:nvPr/>
        </p:nvSpPr>
        <p:spPr>
          <a:xfrm rot="0" flipH="0" flipV="0">
            <a:off x="7486900" y="3792387"/>
            <a:ext cx="4032000" cy="864000"/>
          </a:xfrm>
          <a:prstGeom prst="rect">
            <a:avLst/>
          </a:prstGeom>
          <a:noFill/>
          <a:ln>
            <a:noFill/>
          </a:ln>
        </p:spPr>
        <p:txBody>
          <a:bodyPr vert="horz" wrap="square" lIns="0" tIns="0" rIns="0" bIns="0" rtlCol="0" anchor="ctr"/>
          <a:lstStyle/>
          <a:p>
            <a:pPr algn="l"/>
            <a:r>
              <a:rPr kumimoji="1" lang="en-US" altLang="zh-CN" sz="1800">
                <a:ln w="12700">
                  <a:noFill/>
                </a:ln>
                <a:solidFill>
                  <a:srgbClr val="262626">
                    <a:alpha val="100000"/>
                  </a:srgbClr>
                </a:solidFill>
                <a:latin typeface="SourceHanSerifJP-Regular"/>
                <a:ea typeface="SourceHanSerifJP-Regular"/>
                <a:cs typeface="SourceHanSerifJP-Regular"/>
              </a:rPr>
              <a:t>ダイモニオン</a:t>
            </a:r>
            <a:endParaRPr kumimoji="1" lang="zh-CN" altLang="en-US"/>
          </a:p>
        </p:txBody>
      </p:sp>
      <p:sp>
        <p:nvSpPr>
          <p:cNvPr id="18" name="标题 1"/>
          <p:cNvSpPr txBox="1"/>
          <p:nvPr/>
        </p:nvSpPr>
        <p:spPr>
          <a:xfrm rot="0" flipH="0" flipV="0">
            <a:off x="1029593" y="5052219"/>
            <a:ext cx="720001" cy="720000"/>
          </a:xfrm>
          <a:prstGeom prst="roundRect">
            <a:avLst>
              <a:gd name="adj" fmla="val 13192"/>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9" name="标题 1"/>
          <p:cNvSpPr txBox="1"/>
          <p:nvPr/>
        </p:nvSpPr>
        <p:spPr>
          <a:xfrm rot="0" flipH="0" flipV="0">
            <a:off x="1101593" y="5196219"/>
            <a:ext cx="576000" cy="432000"/>
          </a:xfrm>
          <a:prstGeom prst="rect">
            <a:avLst/>
          </a:prstGeom>
          <a:noFill/>
          <a:ln w="12700" cap="sq">
            <a:noFill/>
            <a:miter/>
          </a:ln>
        </p:spPr>
        <p:txBody>
          <a:bodyPr vert="horz" wrap="square" lIns="0" tIns="0" rIns="0" bIns="0" rtlCol="0" anchor="ctr"/>
          <a:lstStyle/>
          <a:p>
            <a:pPr algn="ctr"/>
            <a:r>
              <a:rPr kumimoji="1" lang="en-US" altLang="zh-CN" sz="2600">
                <a:ln w="12700">
                  <a:noFill/>
                </a:ln>
                <a:solidFill>
                  <a:srgbClr val="FFFFFF">
                    <a:alpha val="100000"/>
                  </a:srgbClr>
                </a:solidFill>
                <a:latin typeface="OPPOSans R"/>
                <a:ea typeface="OPPOSans R"/>
                <a:cs typeface="OPPOSans R"/>
              </a:rPr>
              <a:t>05</a:t>
            </a:r>
            <a:endParaRPr kumimoji="1" lang="zh-CN" altLang="en-US"/>
          </a:p>
        </p:txBody>
      </p:sp>
      <p:sp>
        <p:nvSpPr>
          <p:cNvPr id="20" name="标题 1"/>
          <p:cNvSpPr txBox="1"/>
          <p:nvPr/>
        </p:nvSpPr>
        <p:spPr>
          <a:xfrm rot="0" flipH="0" flipV="0">
            <a:off x="1986583" y="4980219"/>
            <a:ext cx="4032000" cy="864000"/>
          </a:xfrm>
          <a:prstGeom prst="rect">
            <a:avLst/>
          </a:prstGeom>
          <a:noFill/>
          <a:ln>
            <a:noFill/>
          </a:ln>
        </p:spPr>
        <p:txBody>
          <a:bodyPr vert="horz" wrap="square" lIns="0" tIns="0" rIns="0" bIns="0" rtlCol="0" anchor="ctr"/>
          <a:lstStyle/>
          <a:p>
            <a:pPr algn="l"/>
            <a:r>
              <a:rPr kumimoji="1" lang="en-US" altLang="zh-CN" sz="1800">
                <a:ln w="12700">
                  <a:noFill/>
                </a:ln>
                <a:solidFill>
                  <a:srgbClr val="262626">
                    <a:alpha val="100000"/>
                  </a:srgbClr>
                </a:solidFill>
                <a:latin typeface="SourceHanSerifJP-Regular"/>
                <a:ea typeface="SourceHanSerifJP-Regular"/>
                <a:cs typeface="SourceHanSerifJP-Regular"/>
              </a:rPr>
              <a:t>ソクラテスの教えの現代への重要性</a:t>
            </a:r>
            <a:endParaRPr kumimoji="1" lang="zh-CN" altLang="en-US"/>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77800" y="-260350"/>
            <a:ext cx="12547600" cy="7378700"/>
          </a:xfrm>
          <a:prstGeom prst="rect"/>
          <a:solidFill>
            <a:schemeClr val="bg1"/>
          </a:solidFill>
        </p:spPr>
        <p:txBody>
          <a:bodyPr vert="horz" wrap="square" lIns="0" tIns="0" rIns="0" bIns="0" rtlCol="0" anchor="ctr"/>
          <a:lstStyle/>
          <a:p>
            <a:pPr algn="ctr"/>
            <a:endParaRPr kumimoji="1" lang="zh-CN" altLang="en-US"/>
          </a:p>
        </p:txBody>
      </p:sp>
      <p:sp>
        <p:nvSpPr>
          <p:cNvPr id="3" name="标题 1"/>
          <p:cNvSpPr txBox="1"/>
          <p:nvPr/>
        </p:nvSpPr>
        <p:spPr>
          <a:xfrm rot="0" flipH="0" flipV="0">
            <a:off x="1584569" y="1626865"/>
            <a:ext cx="4104788" cy="3030201"/>
          </a:xfrm>
          <a:prstGeom prst="roundRect">
            <a:avLst>
              <a:gd name="adj" fmla="val 3892"/>
            </a:avLst>
          </a:prstGeom>
          <a:solidFill>
            <a:schemeClr val="bg1"/>
          </a:solid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4" name="标题 1"/>
          <p:cNvSpPr txBox="1"/>
          <p:nvPr/>
        </p:nvSpPr>
        <p:spPr>
          <a:xfrm rot="0" flipH="0" flipV="0">
            <a:off x="1584569" y="1533424"/>
            <a:ext cx="4104788" cy="482230"/>
          </a:xfrm>
          <a:prstGeom prst="round2SameRect">
            <a:avLst>
              <a:gd name="adj1" fmla="val 12769"/>
              <a:gd name="adj2" fmla="val 0"/>
            </a:avLst>
          </a:prstGeom>
          <a:solidFill>
            <a:schemeClr val="bg1"/>
          </a:solidFill>
          <a:ln w="12700" cap="sq">
            <a:solidFill>
              <a:schemeClr val="accent1"/>
            </a:solidFill>
            <a:miter/>
          </a:ln>
        </p:spPr>
        <p:txBody>
          <a:bodyPr vert="horz" wrap="square" lIns="91440" tIns="45720" rIns="91440" bIns="45720" rtlCol="0" anchor="ctr"/>
          <a:lstStyle/>
          <a:p>
            <a:pPr algn="ctr"/>
            <a:endParaRPr kumimoji="1" lang="zh-CN" altLang="en-US"/>
          </a:p>
        </p:txBody>
      </p:sp>
      <p:pic>
        <p:nvPicPr>
          <p:cNvPr id="5" name=""/>
          <p:cNvPicPr>
            <a:picLocks noChangeAspect="1"/>
          </p:cNvPicPr>
          <p:nvPr/>
        </p:nvPicPr>
        <p:blipFill>
          <a:blip r:embed="rId2">
            <a:alphaModFix amt="100000"/>
          </a:blip>
          <a:srcRect l="9685" t="1754" r="5286" b="10932"/>
          <a:stretch>
            <a:fillRect/>
          </a:stretch>
        </p:blipFill>
        <p:spPr>
          <a:xfrm rot="0" flipH="0" flipV="0">
            <a:off x="1703921" y="2108135"/>
            <a:ext cx="3866084" cy="2449780"/>
          </a:xfrm>
          <a:custGeom>
            <a:avLst/>
            <a:gdLst/>
            <a:rect l="l" t="t" r="r" b="b"/>
            <a:pathLst>
              <a:path w="3866084" h="2449780">
                <a:moveTo>
                  <a:pt x="95346" y="0"/>
                </a:moveTo>
                <a:lnTo>
                  <a:pt x="3770738" y="0"/>
                </a:lnTo>
                <a:cubicBezTo>
                  <a:pt x="3823396" y="0"/>
                  <a:pt x="3866084" y="42688"/>
                  <a:pt x="3866084" y="95346"/>
                </a:cubicBezTo>
                <a:lnTo>
                  <a:pt x="3866084" y="2354434"/>
                </a:lnTo>
                <a:cubicBezTo>
                  <a:pt x="3866084" y="2407092"/>
                  <a:pt x="3823396" y="2449780"/>
                  <a:pt x="3770738" y="2449780"/>
                </a:cubicBezTo>
                <a:lnTo>
                  <a:pt x="95346" y="2449780"/>
                </a:lnTo>
                <a:cubicBezTo>
                  <a:pt x="42688" y="2449780"/>
                  <a:pt x="0" y="2407092"/>
                  <a:pt x="0" y="2354434"/>
                </a:cubicBezTo>
                <a:lnTo>
                  <a:pt x="0" y="95346"/>
                </a:lnTo>
                <a:cubicBezTo>
                  <a:pt x="0" y="42688"/>
                  <a:pt x="42688" y="0"/>
                  <a:pt x="95346" y="0"/>
                </a:cubicBezTo>
                <a:close/>
              </a:path>
            </a:pathLst>
          </a:custGeom>
          <a:noFill/>
          <a:ln>
            <a:noFill/>
          </a:ln>
        </p:spPr>
      </p:pic>
      <p:sp>
        <p:nvSpPr>
          <p:cNvPr id="6" name="标题 1"/>
          <p:cNvSpPr txBox="1"/>
          <p:nvPr/>
        </p:nvSpPr>
        <p:spPr>
          <a:xfrm rot="0" flipH="0" flipV="0">
            <a:off x="1584569" y="4814906"/>
            <a:ext cx="4104788" cy="916070"/>
          </a:xfrm>
          <a:prstGeom prst="rect">
            <a:avLst/>
          </a:prstGeom>
          <a:noFill/>
          <a:ln>
            <a:noFill/>
          </a:ln>
        </p:spPr>
        <p:txBody>
          <a:bodyPr vert="horz" wrap="square" lIns="0" tIns="0" rIns="0" bIns="0" rtlCol="0" anchor="t"/>
          <a:lstStyle/>
          <a:p>
            <a:pPr algn="ctr"/>
            <a:r>
              <a:rPr kumimoji="1" lang="en-US" altLang="zh-CN" sz="1400">
                <a:ln w="12700">
                  <a:noFill/>
                </a:ln>
                <a:solidFill>
                  <a:srgbClr val="262626">
                    <a:alpha val="100000"/>
                  </a:srgbClr>
                </a:solidFill>
                <a:latin typeface="SourceHanSerifJP-Regular"/>
                <a:ea typeface="SourceHanSerifJP-Regular"/>
                <a:cs typeface="SourceHanSerifJP-Regular"/>
              </a:rPr>
              <a:t>ソクラテスの教えは、現代においても多くの哲学者や思想家に影響を与えている。</a:t>
            </a:r>
            <a:endParaRPr kumimoji="1" lang="zh-CN" altLang="en-US"/>
          </a:p>
        </p:txBody>
      </p:sp>
      <p:sp>
        <p:nvSpPr>
          <p:cNvPr id="7" name="标题 1"/>
          <p:cNvSpPr txBox="1"/>
          <p:nvPr/>
        </p:nvSpPr>
        <p:spPr>
          <a:xfrm rot="0" flipH="0" flipV="0">
            <a:off x="1644245" y="1543034"/>
            <a:ext cx="3985436" cy="377527"/>
          </a:xfrm>
          <a:prstGeom prst="rect">
            <a:avLst/>
          </a:prstGeom>
          <a:noFill/>
          <a:ln>
            <a:noFill/>
          </a:ln>
        </p:spPr>
        <p:txBody>
          <a:bodyPr vert="horz" wrap="square" lIns="0" tIns="0" rIns="0" bIns="0" rtlCol="0" anchor="b"/>
          <a:lstStyle/>
          <a:p>
            <a:pPr algn="ctr"/>
            <a:r>
              <a:rPr kumimoji="1" lang="en-US" altLang="zh-CN" sz="1600">
                <a:ln w="12700">
                  <a:noFill/>
                </a:ln>
                <a:solidFill>
                  <a:srgbClr val="3F3F3F">
                    <a:alpha val="100000"/>
                  </a:srgbClr>
                </a:solidFill>
                <a:latin typeface="SourceHanSerifJP-Bold"/>
                <a:ea typeface="SourceHanSerifJP-Bold"/>
                <a:cs typeface="SourceHanSerifJP-Bold"/>
              </a:rPr>
              <a:t>ソクラテスの教えの影響</a:t>
            </a:r>
            <a:endParaRPr kumimoji="1" lang="zh-CN" altLang="en-US"/>
          </a:p>
        </p:txBody>
      </p:sp>
      <p:sp>
        <p:nvSpPr>
          <p:cNvPr id="8" name="标题 1"/>
          <p:cNvSpPr txBox="1"/>
          <p:nvPr/>
        </p:nvSpPr>
        <p:spPr>
          <a:xfrm rot="0" flipH="0" flipV="0">
            <a:off x="6489943" y="1626865"/>
            <a:ext cx="4104788" cy="3030201"/>
          </a:xfrm>
          <a:prstGeom prst="roundRect">
            <a:avLst>
              <a:gd name="adj" fmla="val 3892"/>
            </a:avLst>
          </a:prstGeom>
          <a:solidFill>
            <a:schemeClr val="bg1"/>
          </a:solid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9" name="标题 1"/>
          <p:cNvSpPr txBox="1"/>
          <p:nvPr/>
        </p:nvSpPr>
        <p:spPr>
          <a:xfrm rot="0" flipH="0" flipV="0">
            <a:off x="6489944" y="1533424"/>
            <a:ext cx="4104788" cy="482230"/>
          </a:xfrm>
          <a:prstGeom prst="round2SameRect">
            <a:avLst>
              <a:gd name="adj1" fmla="val 12769"/>
              <a:gd name="adj2" fmla="val 0"/>
            </a:avLst>
          </a:prstGeom>
          <a:solidFill>
            <a:schemeClr val="bg1"/>
          </a:solidFill>
          <a:ln w="12700" cap="sq">
            <a:solidFill>
              <a:schemeClr val="accent1"/>
            </a:solidFill>
            <a:miter/>
          </a:ln>
        </p:spPr>
        <p:txBody>
          <a:bodyPr vert="horz" wrap="square" lIns="91440" tIns="45720" rIns="91440" bIns="45720" rtlCol="0" anchor="ctr"/>
          <a:lstStyle/>
          <a:p>
            <a:pPr algn="ctr"/>
            <a:endParaRPr kumimoji="1" lang="zh-CN" altLang="en-US"/>
          </a:p>
        </p:txBody>
      </p:sp>
      <p:pic>
        <p:nvPicPr>
          <p:cNvPr id="10" name=""/>
          <p:cNvPicPr>
            <a:picLocks noChangeAspect="1"/>
          </p:cNvPicPr>
          <p:nvPr/>
        </p:nvPicPr>
        <p:blipFill>
          <a:blip r:embed="rId3">
            <a:alphaModFix amt="100000"/>
          </a:blip>
          <a:srcRect l="9685" t="1754" r="5286" b="10932"/>
          <a:stretch>
            <a:fillRect/>
          </a:stretch>
        </p:blipFill>
        <p:spPr>
          <a:xfrm rot="0" flipH="0" flipV="0">
            <a:off x="6609296" y="2108135"/>
            <a:ext cx="3866084" cy="2449780"/>
          </a:xfrm>
          <a:custGeom>
            <a:avLst/>
            <a:gdLst/>
            <a:rect l="l" t="t" r="r" b="b"/>
            <a:pathLst>
              <a:path w="3866084" h="2449780">
                <a:moveTo>
                  <a:pt x="95346" y="0"/>
                </a:moveTo>
                <a:lnTo>
                  <a:pt x="3770738" y="0"/>
                </a:lnTo>
                <a:cubicBezTo>
                  <a:pt x="3823396" y="0"/>
                  <a:pt x="3866084" y="42688"/>
                  <a:pt x="3866084" y="95346"/>
                </a:cubicBezTo>
                <a:lnTo>
                  <a:pt x="3866084" y="2354434"/>
                </a:lnTo>
                <a:cubicBezTo>
                  <a:pt x="3866084" y="2407092"/>
                  <a:pt x="3823396" y="2449780"/>
                  <a:pt x="3770738" y="2449780"/>
                </a:cubicBezTo>
                <a:lnTo>
                  <a:pt x="95346" y="2449780"/>
                </a:lnTo>
                <a:cubicBezTo>
                  <a:pt x="42688" y="2449780"/>
                  <a:pt x="0" y="2407092"/>
                  <a:pt x="0" y="2354434"/>
                </a:cubicBezTo>
                <a:lnTo>
                  <a:pt x="0" y="95346"/>
                </a:lnTo>
                <a:cubicBezTo>
                  <a:pt x="0" y="42688"/>
                  <a:pt x="42688" y="0"/>
                  <a:pt x="95346" y="0"/>
                </a:cubicBezTo>
                <a:close/>
              </a:path>
            </a:pathLst>
          </a:custGeom>
          <a:noFill/>
          <a:ln>
            <a:noFill/>
          </a:ln>
        </p:spPr>
      </p:pic>
      <p:sp>
        <p:nvSpPr>
          <p:cNvPr id="11" name="标题 1"/>
          <p:cNvSpPr txBox="1"/>
          <p:nvPr/>
        </p:nvSpPr>
        <p:spPr>
          <a:xfrm rot="0" flipH="0" flipV="0">
            <a:off x="6489943" y="4814906"/>
            <a:ext cx="4104788" cy="916070"/>
          </a:xfrm>
          <a:prstGeom prst="rect">
            <a:avLst/>
          </a:prstGeom>
          <a:noFill/>
          <a:ln>
            <a:noFill/>
          </a:ln>
        </p:spPr>
        <p:txBody>
          <a:bodyPr vert="horz" wrap="square" lIns="0" tIns="0" rIns="0" bIns="0" rtlCol="0" anchor="t"/>
          <a:lstStyle/>
          <a:p>
            <a:pPr algn="ctr"/>
            <a:r>
              <a:rPr kumimoji="1" lang="en-US" altLang="zh-CN" sz="1400">
                <a:ln w="12700">
                  <a:noFill/>
                </a:ln>
                <a:solidFill>
                  <a:srgbClr val="262626">
                    <a:alpha val="100000"/>
                  </a:srgbClr>
                </a:solidFill>
                <a:latin typeface="SourceHanSerifJP-Regular"/>
                <a:ea typeface="SourceHanSerifJP-Regular"/>
                <a:cs typeface="SourceHanSerifJP-Regular"/>
              </a:rPr>
              <a:t>ソクラテスの教えは、現代の学問や人生哲学においても継承され、その思想が後世に残されている。</a:t>
            </a:r>
            <a:endParaRPr kumimoji="1" lang="zh-CN" altLang="en-US"/>
          </a:p>
        </p:txBody>
      </p:sp>
      <p:sp>
        <p:nvSpPr>
          <p:cNvPr id="12" name="标题 1"/>
          <p:cNvSpPr txBox="1"/>
          <p:nvPr/>
        </p:nvSpPr>
        <p:spPr>
          <a:xfrm rot="0" flipH="0" flipV="0">
            <a:off x="6549619" y="1543034"/>
            <a:ext cx="3985436" cy="377527"/>
          </a:xfrm>
          <a:prstGeom prst="rect">
            <a:avLst/>
          </a:prstGeom>
          <a:noFill/>
          <a:ln>
            <a:noFill/>
          </a:ln>
        </p:spPr>
        <p:txBody>
          <a:bodyPr vert="horz" wrap="square" lIns="0" tIns="0" rIns="0" bIns="0" rtlCol="0" anchor="b"/>
          <a:lstStyle/>
          <a:p>
            <a:pPr algn="ctr"/>
            <a:r>
              <a:rPr kumimoji="1" lang="en-US" altLang="zh-CN" sz="1600">
                <a:ln w="12700">
                  <a:noFill/>
                </a:ln>
                <a:solidFill>
                  <a:srgbClr val="3F3F3F">
                    <a:alpha val="100000"/>
                  </a:srgbClr>
                </a:solidFill>
                <a:latin typeface="SourceHanSerifJP-Bold"/>
                <a:ea typeface="SourceHanSerifJP-Bold"/>
                <a:cs typeface="SourceHanSerifJP-Bold"/>
              </a:rPr>
              <a:t>ソクラテスの教えの継承</a:t>
            </a:r>
            <a:endParaRPr kumimoji="1" lang="zh-CN" altLang="en-US"/>
          </a:p>
        </p:txBody>
      </p:sp>
      <p:sp>
        <p:nvSpPr>
          <p:cNvPr id="13" name="标题 1"/>
          <p:cNvSpPr txBox="1"/>
          <p:nvPr/>
        </p:nvSpPr>
        <p:spPr>
          <a:xfrm rot="0" flipH="0" flipV="0">
            <a:off x="781050" y="406540"/>
            <a:ext cx="10671175" cy="468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ソクラテスの教えの影響と継承</a:t>
            </a:r>
            <a:endParaRPr kumimoji="1" lang="zh-CN" altLang="en-US"/>
          </a:p>
        </p:txBody>
      </p:sp>
      <p:sp>
        <p:nvSpPr>
          <p:cNvPr id="14" name="标题 1"/>
          <p:cNvSpPr txBox="1"/>
          <p:nvPr/>
        </p:nvSpPr>
        <p:spPr>
          <a:xfrm rot="0" flipH="0" flipV="0">
            <a:off x="46990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5" name="标题 1"/>
          <p:cNvSpPr txBox="1"/>
          <p:nvPr/>
        </p:nvSpPr>
        <p:spPr>
          <a:xfrm rot="0" flipH="0" flipV="0">
            <a:off x="19685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Tree>
  </p:cSl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100000"/>
          </a:blip>
          <a:srcRect l="30639" t="4809" r="6779" b="32609"/>
          <a:stretch>
            <a:fillRect/>
          </a:stretch>
        </p:blipFill>
        <p:spPr>
          <a:xfrm rot="0" flipH="0" flipV="0">
            <a:off x="0" y="0"/>
            <a:ext cx="12192000" cy="6858001"/>
          </a:xfrm>
          <a:prstGeom prst="rect">
            <a:avLst/>
          </a:prstGeom>
          <a:noFill/>
          <a:ln>
            <a:noFill/>
          </a:ln>
        </p:spPr>
      </p:pic>
      <p:sp>
        <p:nvSpPr>
          <p:cNvPr id="3" name="标题 1"/>
          <p:cNvSpPr txBox="1"/>
          <p:nvPr/>
        </p:nvSpPr>
        <p:spPr>
          <a:xfrm rot="0" flipH="0" flipV="0">
            <a:off x="10981633" y="638492"/>
            <a:ext cx="537267" cy="390488"/>
          </a:xfrm>
          <a:custGeom>
            <a:avLst/>
            <a:gdLst/>
            <a:rect l="l" t="t" r="r" b="b"/>
            <a:pathLst>
              <a:path w="537267" h="390488">
                <a:moveTo>
                  <a:pt x="474259" y="272460"/>
                </a:moveTo>
                <a:cubicBezTo>
                  <a:pt x="461854" y="272289"/>
                  <a:pt x="453511" y="275831"/>
                  <a:pt x="449231" y="283086"/>
                </a:cubicBezTo>
                <a:cubicBezTo>
                  <a:pt x="444952" y="290341"/>
                  <a:pt x="442960" y="302334"/>
                  <a:pt x="443255" y="319065"/>
                </a:cubicBezTo>
                <a:cubicBezTo>
                  <a:pt x="442960" y="335947"/>
                  <a:pt x="444952" y="347890"/>
                  <a:pt x="449231" y="354895"/>
                </a:cubicBezTo>
                <a:cubicBezTo>
                  <a:pt x="453511" y="361900"/>
                  <a:pt x="461854" y="365292"/>
                  <a:pt x="474259" y="365071"/>
                </a:cubicBezTo>
                <a:cubicBezTo>
                  <a:pt x="486761" y="365292"/>
                  <a:pt x="495162" y="361900"/>
                  <a:pt x="499462" y="354895"/>
                </a:cubicBezTo>
                <a:cubicBezTo>
                  <a:pt x="503763" y="347890"/>
                  <a:pt x="505763" y="335947"/>
                  <a:pt x="505463" y="319065"/>
                </a:cubicBezTo>
                <a:cubicBezTo>
                  <a:pt x="505763" y="302334"/>
                  <a:pt x="503763" y="290341"/>
                  <a:pt x="499462" y="283086"/>
                </a:cubicBezTo>
                <a:cubicBezTo>
                  <a:pt x="495162" y="275831"/>
                  <a:pt x="486761" y="272289"/>
                  <a:pt x="474259" y="272460"/>
                </a:cubicBezTo>
                <a:close/>
                <a:moveTo>
                  <a:pt x="178984" y="272460"/>
                </a:moveTo>
                <a:cubicBezTo>
                  <a:pt x="166579" y="272289"/>
                  <a:pt x="158236" y="275831"/>
                  <a:pt x="153956" y="283086"/>
                </a:cubicBezTo>
                <a:cubicBezTo>
                  <a:pt x="149677" y="290341"/>
                  <a:pt x="147685" y="302334"/>
                  <a:pt x="147980" y="319065"/>
                </a:cubicBezTo>
                <a:cubicBezTo>
                  <a:pt x="147685" y="335947"/>
                  <a:pt x="149677" y="347890"/>
                  <a:pt x="153956" y="354895"/>
                </a:cubicBezTo>
                <a:cubicBezTo>
                  <a:pt x="158236" y="361900"/>
                  <a:pt x="166579" y="365292"/>
                  <a:pt x="178984" y="365071"/>
                </a:cubicBezTo>
                <a:cubicBezTo>
                  <a:pt x="191486" y="365292"/>
                  <a:pt x="199887" y="361900"/>
                  <a:pt x="204188" y="354895"/>
                </a:cubicBezTo>
                <a:cubicBezTo>
                  <a:pt x="208488" y="347890"/>
                  <a:pt x="210488" y="335947"/>
                  <a:pt x="210188" y="319065"/>
                </a:cubicBezTo>
                <a:cubicBezTo>
                  <a:pt x="210488" y="302334"/>
                  <a:pt x="208488" y="290341"/>
                  <a:pt x="204188" y="283086"/>
                </a:cubicBezTo>
                <a:cubicBezTo>
                  <a:pt x="199887" y="275831"/>
                  <a:pt x="191486" y="272289"/>
                  <a:pt x="178984" y="272460"/>
                </a:cubicBezTo>
                <a:close/>
                <a:moveTo>
                  <a:pt x="15002" y="249657"/>
                </a:moveTo>
                <a:lnTo>
                  <a:pt x="45406" y="249657"/>
                </a:lnTo>
                <a:lnTo>
                  <a:pt x="45406" y="362071"/>
                </a:lnTo>
                <a:lnTo>
                  <a:pt x="100613" y="362071"/>
                </a:lnTo>
                <a:lnTo>
                  <a:pt x="100613" y="388474"/>
                </a:lnTo>
                <a:lnTo>
                  <a:pt x="15002" y="388474"/>
                </a:lnTo>
                <a:close/>
                <a:moveTo>
                  <a:pt x="474259" y="247656"/>
                </a:moveTo>
                <a:cubicBezTo>
                  <a:pt x="487883" y="247490"/>
                  <a:pt x="499374" y="249468"/>
                  <a:pt x="508730" y="253591"/>
                </a:cubicBezTo>
                <a:cubicBezTo>
                  <a:pt x="518087" y="257713"/>
                  <a:pt x="525177" y="264981"/>
                  <a:pt x="530000" y="275393"/>
                </a:cubicBezTo>
                <a:cubicBezTo>
                  <a:pt x="534822" y="285806"/>
                  <a:pt x="537245" y="300363"/>
                  <a:pt x="537267" y="319065"/>
                </a:cubicBezTo>
                <a:cubicBezTo>
                  <a:pt x="537245" y="337768"/>
                  <a:pt x="534822" y="352325"/>
                  <a:pt x="530000" y="362737"/>
                </a:cubicBezTo>
                <a:cubicBezTo>
                  <a:pt x="525177" y="373150"/>
                  <a:pt x="518087" y="380417"/>
                  <a:pt x="508730" y="384540"/>
                </a:cubicBezTo>
                <a:cubicBezTo>
                  <a:pt x="499374" y="388663"/>
                  <a:pt x="487883" y="390641"/>
                  <a:pt x="474259" y="390474"/>
                </a:cubicBezTo>
                <a:cubicBezTo>
                  <a:pt x="460824" y="390641"/>
                  <a:pt x="449423" y="388663"/>
                  <a:pt x="440055" y="384540"/>
                </a:cubicBezTo>
                <a:cubicBezTo>
                  <a:pt x="430687" y="380417"/>
                  <a:pt x="423553" y="373150"/>
                  <a:pt x="418652" y="362737"/>
                </a:cubicBezTo>
                <a:cubicBezTo>
                  <a:pt x="413752" y="352325"/>
                  <a:pt x="411285" y="337768"/>
                  <a:pt x="411251" y="319065"/>
                </a:cubicBezTo>
                <a:cubicBezTo>
                  <a:pt x="411285" y="300363"/>
                  <a:pt x="413752" y="285806"/>
                  <a:pt x="418652" y="275393"/>
                </a:cubicBezTo>
                <a:cubicBezTo>
                  <a:pt x="423553" y="264981"/>
                  <a:pt x="430687" y="257713"/>
                  <a:pt x="440055" y="253591"/>
                </a:cubicBezTo>
                <a:cubicBezTo>
                  <a:pt x="449423" y="249468"/>
                  <a:pt x="460824" y="247490"/>
                  <a:pt x="474259" y="247656"/>
                </a:cubicBezTo>
                <a:close/>
                <a:moveTo>
                  <a:pt x="337785" y="247656"/>
                </a:moveTo>
                <a:cubicBezTo>
                  <a:pt x="344682" y="247665"/>
                  <a:pt x="351541" y="248098"/>
                  <a:pt x="358363" y="248957"/>
                </a:cubicBezTo>
                <a:cubicBezTo>
                  <a:pt x="365184" y="249815"/>
                  <a:pt x="370793" y="251049"/>
                  <a:pt x="375190" y="252657"/>
                </a:cubicBezTo>
                <a:lnTo>
                  <a:pt x="375190" y="279260"/>
                </a:lnTo>
                <a:cubicBezTo>
                  <a:pt x="369931" y="277364"/>
                  <a:pt x="364297" y="275956"/>
                  <a:pt x="358288" y="275035"/>
                </a:cubicBezTo>
                <a:cubicBezTo>
                  <a:pt x="352279" y="274114"/>
                  <a:pt x="346245" y="273656"/>
                  <a:pt x="340185" y="273660"/>
                </a:cubicBezTo>
                <a:cubicBezTo>
                  <a:pt x="326938" y="273351"/>
                  <a:pt x="317178" y="276518"/>
                  <a:pt x="310907" y="283161"/>
                </a:cubicBezTo>
                <a:cubicBezTo>
                  <a:pt x="304635" y="289803"/>
                  <a:pt x="301526" y="301772"/>
                  <a:pt x="301581" y="319065"/>
                </a:cubicBezTo>
                <a:cubicBezTo>
                  <a:pt x="301536" y="331218"/>
                  <a:pt x="302736" y="340629"/>
                  <a:pt x="305181" y="347299"/>
                </a:cubicBezTo>
                <a:cubicBezTo>
                  <a:pt x="307626" y="353969"/>
                  <a:pt x="311582" y="358594"/>
                  <a:pt x="317049" y="361174"/>
                </a:cubicBezTo>
                <a:cubicBezTo>
                  <a:pt x="322517" y="363755"/>
                  <a:pt x="329762" y="364987"/>
                  <a:pt x="338785" y="364871"/>
                </a:cubicBezTo>
                <a:cubicBezTo>
                  <a:pt x="341565" y="364884"/>
                  <a:pt x="344157" y="364809"/>
                  <a:pt x="346561" y="364646"/>
                </a:cubicBezTo>
                <a:cubicBezTo>
                  <a:pt x="348966" y="364484"/>
                  <a:pt x="351308" y="364159"/>
                  <a:pt x="353587" y="363671"/>
                </a:cubicBezTo>
                <a:lnTo>
                  <a:pt x="353587" y="333667"/>
                </a:lnTo>
                <a:lnTo>
                  <a:pt x="329984" y="333667"/>
                </a:lnTo>
                <a:lnTo>
                  <a:pt x="329984" y="308264"/>
                </a:lnTo>
                <a:lnTo>
                  <a:pt x="381791" y="308264"/>
                </a:lnTo>
                <a:lnTo>
                  <a:pt x="381791" y="384274"/>
                </a:lnTo>
                <a:cubicBezTo>
                  <a:pt x="376452" y="386020"/>
                  <a:pt x="369827" y="387478"/>
                  <a:pt x="361913" y="388649"/>
                </a:cubicBezTo>
                <a:cubicBezTo>
                  <a:pt x="354000" y="389820"/>
                  <a:pt x="345624" y="390428"/>
                  <a:pt x="336785" y="390474"/>
                </a:cubicBezTo>
                <a:cubicBezTo>
                  <a:pt x="322528" y="390671"/>
                  <a:pt x="310304" y="388811"/>
                  <a:pt x="300114" y="384896"/>
                </a:cubicBezTo>
                <a:cubicBezTo>
                  <a:pt x="289924" y="380981"/>
                  <a:pt x="282100" y="373831"/>
                  <a:pt x="276644" y="363449"/>
                </a:cubicBezTo>
                <a:cubicBezTo>
                  <a:pt x="271188" y="353066"/>
                  <a:pt x="268432" y="338271"/>
                  <a:pt x="268376" y="319065"/>
                </a:cubicBezTo>
                <a:cubicBezTo>
                  <a:pt x="268437" y="301308"/>
                  <a:pt x="271250" y="287195"/>
                  <a:pt x="276815" y="276727"/>
                </a:cubicBezTo>
                <a:cubicBezTo>
                  <a:pt x="282379" y="266259"/>
                  <a:pt x="290334" y="258769"/>
                  <a:pt x="300677" y="254257"/>
                </a:cubicBezTo>
                <a:cubicBezTo>
                  <a:pt x="311020" y="249746"/>
                  <a:pt x="323390" y="247545"/>
                  <a:pt x="337785" y="247656"/>
                </a:cubicBezTo>
                <a:close/>
                <a:moveTo>
                  <a:pt x="178984" y="247656"/>
                </a:moveTo>
                <a:cubicBezTo>
                  <a:pt x="192608" y="247490"/>
                  <a:pt x="204099" y="249468"/>
                  <a:pt x="213455" y="253591"/>
                </a:cubicBezTo>
                <a:cubicBezTo>
                  <a:pt x="222812" y="257713"/>
                  <a:pt x="229902" y="264981"/>
                  <a:pt x="234725" y="275393"/>
                </a:cubicBezTo>
                <a:cubicBezTo>
                  <a:pt x="239547" y="285806"/>
                  <a:pt x="241970" y="300363"/>
                  <a:pt x="241992" y="319065"/>
                </a:cubicBezTo>
                <a:cubicBezTo>
                  <a:pt x="241970" y="337768"/>
                  <a:pt x="239547" y="352325"/>
                  <a:pt x="234725" y="362737"/>
                </a:cubicBezTo>
                <a:cubicBezTo>
                  <a:pt x="229902" y="373150"/>
                  <a:pt x="222812" y="380417"/>
                  <a:pt x="213455" y="384540"/>
                </a:cubicBezTo>
                <a:cubicBezTo>
                  <a:pt x="204099" y="388663"/>
                  <a:pt x="192608" y="390641"/>
                  <a:pt x="178984" y="390474"/>
                </a:cubicBezTo>
                <a:cubicBezTo>
                  <a:pt x="165549" y="390641"/>
                  <a:pt x="154148" y="388663"/>
                  <a:pt x="144780" y="384540"/>
                </a:cubicBezTo>
                <a:cubicBezTo>
                  <a:pt x="135412" y="380417"/>
                  <a:pt x="128278" y="373150"/>
                  <a:pt x="123377" y="362737"/>
                </a:cubicBezTo>
                <a:cubicBezTo>
                  <a:pt x="118477" y="352325"/>
                  <a:pt x="116010" y="337768"/>
                  <a:pt x="115976" y="319065"/>
                </a:cubicBezTo>
                <a:cubicBezTo>
                  <a:pt x="116010" y="300363"/>
                  <a:pt x="118477" y="285806"/>
                  <a:pt x="123377" y="275393"/>
                </a:cubicBezTo>
                <a:cubicBezTo>
                  <a:pt x="128278" y="264981"/>
                  <a:pt x="135412" y="257713"/>
                  <a:pt x="144780" y="253591"/>
                </a:cubicBezTo>
                <a:cubicBezTo>
                  <a:pt x="154148" y="249468"/>
                  <a:pt x="165549" y="247490"/>
                  <a:pt x="178984" y="247656"/>
                </a:cubicBezTo>
                <a:close/>
                <a:moveTo>
                  <a:pt x="421729" y="13608"/>
                </a:moveTo>
                <a:lnTo>
                  <a:pt x="421729" y="71215"/>
                </a:lnTo>
                <a:lnTo>
                  <a:pt x="438931" y="71215"/>
                </a:lnTo>
                <a:cubicBezTo>
                  <a:pt x="449042" y="71205"/>
                  <a:pt x="456957" y="70514"/>
                  <a:pt x="462675" y="69141"/>
                </a:cubicBezTo>
                <a:cubicBezTo>
                  <a:pt x="468393" y="67768"/>
                  <a:pt x="472455" y="64973"/>
                  <a:pt x="474862" y="60755"/>
                </a:cubicBezTo>
                <a:cubicBezTo>
                  <a:pt x="477268" y="56537"/>
                  <a:pt x="478560" y="50156"/>
                  <a:pt x="478736" y="41612"/>
                </a:cubicBezTo>
                <a:cubicBezTo>
                  <a:pt x="478678" y="30406"/>
                  <a:pt x="475694" y="22913"/>
                  <a:pt x="469785" y="19134"/>
                </a:cubicBezTo>
                <a:cubicBezTo>
                  <a:pt x="463876" y="15354"/>
                  <a:pt x="453591" y="13512"/>
                  <a:pt x="438931" y="13608"/>
                </a:cubicBezTo>
                <a:close/>
                <a:moveTo>
                  <a:pt x="186909" y="11608"/>
                </a:moveTo>
                <a:cubicBezTo>
                  <a:pt x="175218" y="11787"/>
                  <a:pt x="166130" y="13829"/>
                  <a:pt x="159646" y="17735"/>
                </a:cubicBezTo>
                <a:cubicBezTo>
                  <a:pt x="153163" y="21640"/>
                  <a:pt x="148624" y="27935"/>
                  <a:pt x="146030" y="36618"/>
                </a:cubicBezTo>
                <a:cubicBezTo>
                  <a:pt x="143436" y="45302"/>
                  <a:pt x="142127" y="56901"/>
                  <a:pt x="142104" y="71415"/>
                </a:cubicBezTo>
                <a:cubicBezTo>
                  <a:pt x="141770" y="93160"/>
                  <a:pt x="144837" y="108628"/>
                  <a:pt x="151305" y="117821"/>
                </a:cubicBezTo>
                <a:cubicBezTo>
                  <a:pt x="157772" y="127014"/>
                  <a:pt x="169640" y="131481"/>
                  <a:pt x="186909" y="131223"/>
                </a:cubicBezTo>
                <a:cubicBezTo>
                  <a:pt x="198601" y="131059"/>
                  <a:pt x="207688" y="129076"/>
                  <a:pt x="214172" y="125274"/>
                </a:cubicBezTo>
                <a:cubicBezTo>
                  <a:pt x="220655" y="121472"/>
                  <a:pt x="225194" y="115237"/>
                  <a:pt x="227788" y="106568"/>
                </a:cubicBezTo>
                <a:cubicBezTo>
                  <a:pt x="230382" y="97899"/>
                  <a:pt x="231691" y="86181"/>
                  <a:pt x="231715" y="71415"/>
                </a:cubicBezTo>
                <a:cubicBezTo>
                  <a:pt x="231691" y="56835"/>
                  <a:pt x="230382" y="45191"/>
                  <a:pt x="227788" y="36485"/>
                </a:cubicBezTo>
                <a:cubicBezTo>
                  <a:pt x="225194" y="27779"/>
                  <a:pt x="220655" y="21484"/>
                  <a:pt x="214172" y="17601"/>
                </a:cubicBezTo>
                <a:cubicBezTo>
                  <a:pt x="207688" y="13718"/>
                  <a:pt x="198601" y="11720"/>
                  <a:pt x="186909" y="11608"/>
                </a:cubicBezTo>
                <a:close/>
                <a:moveTo>
                  <a:pt x="408527" y="2007"/>
                </a:moveTo>
                <a:lnTo>
                  <a:pt x="439131" y="2007"/>
                </a:lnTo>
                <a:cubicBezTo>
                  <a:pt x="452492" y="2051"/>
                  <a:pt x="462997" y="3251"/>
                  <a:pt x="470646" y="5607"/>
                </a:cubicBezTo>
                <a:cubicBezTo>
                  <a:pt x="478295" y="7963"/>
                  <a:pt x="483733" y="12008"/>
                  <a:pt x="486959" y="17742"/>
                </a:cubicBezTo>
                <a:cubicBezTo>
                  <a:pt x="490186" y="23476"/>
                  <a:pt x="491845" y="31433"/>
                  <a:pt x="491938" y="41612"/>
                </a:cubicBezTo>
                <a:cubicBezTo>
                  <a:pt x="492009" y="53596"/>
                  <a:pt x="489717" y="62681"/>
                  <a:pt x="485062" y="68865"/>
                </a:cubicBezTo>
                <a:cubicBezTo>
                  <a:pt x="480407" y="75049"/>
                  <a:pt x="472964" y="79033"/>
                  <a:pt x="462734" y="80817"/>
                </a:cubicBezTo>
                <a:lnTo>
                  <a:pt x="505139" y="140824"/>
                </a:lnTo>
                <a:lnTo>
                  <a:pt x="489337" y="140824"/>
                </a:lnTo>
                <a:lnTo>
                  <a:pt x="449132" y="82417"/>
                </a:lnTo>
                <a:cubicBezTo>
                  <a:pt x="448224" y="82513"/>
                  <a:pt x="446990" y="82571"/>
                  <a:pt x="445432" y="82592"/>
                </a:cubicBezTo>
                <a:cubicBezTo>
                  <a:pt x="443873" y="82613"/>
                  <a:pt x="442040" y="82621"/>
                  <a:pt x="439931" y="82617"/>
                </a:cubicBezTo>
                <a:lnTo>
                  <a:pt x="421729" y="82617"/>
                </a:lnTo>
                <a:lnTo>
                  <a:pt x="421729" y="140824"/>
                </a:lnTo>
                <a:lnTo>
                  <a:pt x="408527" y="140824"/>
                </a:lnTo>
                <a:close/>
                <a:moveTo>
                  <a:pt x="274377" y="2007"/>
                </a:moveTo>
                <a:lnTo>
                  <a:pt x="287579" y="2007"/>
                </a:lnTo>
                <a:lnTo>
                  <a:pt x="287579" y="92218"/>
                </a:lnTo>
                <a:cubicBezTo>
                  <a:pt x="287408" y="106961"/>
                  <a:pt x="290150" y="117179"/>
                  <a:pt x="295805" y="122872"/>
                </a:cubicBezTo>
                <a:cubicBezTo>
                  <a:pt x="301460" y="128564"/>
                  <a:pt x="311053" y="131281"/>
                  <a:pt x="324583" y="131023"/>
                </a:cubicBezTo>
                <a:cubicBezTo>
                  <a:pt x="338752" y="131281"/>
                  <a:pt x="348620" y="128564"/>
                  <a:pt x="354187" y="122872"/>
                </a:cubicBezTo>
                <a:cubicBezTo>
                  <a:pt x="359755" y="117179"/>
                  <a:pt x="362422" y="106961"/>
                  <a:pt x="362188" y="92218"/>
                </a:cubicBezTo>
                <a:lnTo>
                  <a:pt x="362188" y="2007"/>
                </a:lnTo>
                <a:lnTo>
                  <a:pt x="375190" y="2007"/>
                </a:lnTo>
                <a:lnTo>
                  <a:pt x="375190" y="96218"/>
                </a:lnTo>
                <a:cubicBezTo>
                  <a:pt x="375223" y="112512"/>
                  <a:pt x="371056" y="124380"/>
                  <a:pt x="362688" y="131823"/>
                </a:cubicBezTo>
                <a:cubicBezTo>
                  <a:pt x="354321" y="139266"/>
                  <a:pt x="341552" y="142933"/>
                  <a:pt x="324383" y="142824"/>
                </a:cubicBezTo>
                <a:cubicBezTo>
                  <a:pt x="307248" y="142970"/>
                  <a:pt x="294613" y="139378"/>
                  <a:pt x="286479" y="132048"/>
                </a:cubicBezTo>
                <a:cubicBezTo>
                  <a:pt x="278344" y="124718"/>
                  <a:pt x="274311" y="112775"/>
                  <a:pt x="274377" y="96218"/>
                </a:cubicBezTo>
                <a:close/>
                <a:moveTo>
                  <a:pt x="0" y="2007"/>
                </a:moveTo>
                <a:lnTo>
                  <a:pt x="15202" y="2007"/>
                </a:lnTo>
                <a:lnTo>
                  <a:pt x="55207" y="67215"/>
                </a:lnTo>
                <a:lnTo>
                  <a:pt x="56407" y="67215"/>
                </a:lnTo>
                <a:lnTo>
                  <a:pt x="95812" y="2007"/>
                </a:lnTo>
                <a:lnTo>
                  <a:pt x="110614" y="2007"/>
                </a:lnTo>
                <a:lnTo>
                  <a:pt x="61808" y="79416"/>
                </a:lnTo>
                <a:lnTo>
                  <a:pt x="61808" y="140824"/>
                </a:lnTo>
                <a:lnTo>
                  <a:pt x="48406" y="140824"/>
                </a:lnTo>
                <a:lnTo>
                  <a:pt x="48406" y="79616"/>
                </a:lnTo>
                <a:close/>
                <a:moveTo>
                  <a:pt x="186909" y="6"/>
                </a:moveTo>
                <a:cubicBezTo>
                  <a:pt x="200290" y="-123"/>
                  <a:pt x="211311" y="2003"/>
                  <a:pt x="219972" y="6385"/>
                </a:cubicBezTo>
                <a:cubicBezTo>
                  <a:pt x="228634" y="10767"/>
                  <a:pt x="235062" y="18183"/>
                  <a:pt x="239256" y="28632"/>
                </a:cubicBezTo>
                <a:cubicBezTo>
                  <a:pt x="243451" y="39082"/>
                  <a:pt x="245537" y="53343"/>
                  <a:pt x="245516" y="71415"/>
                </a:cubicBezTo>
                <a:cubicBezTo>
                  <a:pt x="245537" y="89488"/>
                  <a:pt x="243451" y="103749"/>
                  <a:pt x="239256" y="114198"/>
                </a:cubicBezTo>
                <a:cubicBezTo>
                  <a:pt x="235062" y="124648"/>
                  <a:pt x="228634" y="132064"/>
                  <a:pt x="219972" y="136446"/>
                </a:cubicBezTo>
                <a:cubicBezTo>
                  <a:pt x="211311" y="140828"/>
                  <a:pt x="200290" y="142954"/>
                  <a:pt x="186909" y="142824"/>
                </a:cubicBezTo>
                <a:cubicBezTo>
                  <a:pt x="173284" y="142776"/>
                  <a:pt x="162174" y="140605"/>
                  <a:pt x="153579" y="136312"/>
                </a:cubicBezTo>
                <a:cubicBezTo>
                  <a:pt x="144984" y="132019"/>
                  <a:pt x="138645" y="124692"/>
                  <a:pt x="134562" y="114332"/>
                </a:cubicBezTo>
                <a:cubicBezTo>
                  <a:pt x="130479" y="103971"/>
                  <a:pt x="128392" y="89666"/>
                  <a:pt x="128302" y="71415"/>
                </a:cubicBezTo>
                <a:cubicBezTo>
                  <a:pt x="128273" y="53343"/>
                  <a:pt x="130330" y="39082"/>
                  <a:pt x="134473" y="28632"/>
                </a:cubicBezTo>
                <a:cubicBezTo>
                  <a:pt x="138615" y="18183"/>
                  <a:pt x="145014" y="10767"/>
                  <a:pt x="153668" y="6385"/>
                </a:cubicBezTo>
                <a:cubicBezTo>
                  <a:pt x="162322" y="2003"/>
                  <a:pt x="173402" y="-123"/>
                  <a:pt x="186909" y="6"/>
                </a:cubicBezTo>
                <a:close/>
              </a:path>
            </a:pathLst>
          </a:custGeom>
          <a:solidFill>
            <a:schemeClr val="tx1">
              <a:lumMod val="85000"/>
              <a:lumOff val="15000"/>
            </a:schemeClr>
          </a:solidFill>
          <a:ln cap="sq">
            <a:noFill/>
          </a:ln>
          <a:effectLst/>
        </p:spPr>
        <p:txBody>
          <a:bodyPr vert="horz" wrap="square" lIns="91440" tIns="45720" rIns="91440" bIns="45720" rtlCol="0" anchor="t"/>
          <a:lstStyle/>
          <a:p>
            <a:pPr algn="l"/>
            <a:endParaRPr kumimoji="1" lang="zh-CN" altLang="en-US"/>
          </a:p>
        </p:txBody>
      </p:sp>
      <p:sp>
        <p:nvSpPr>
          <p:cNvPr id="4" name="标题 1"/>
          <p:cNvSpPr txBox="1"/>
          <p:nvPr/>
        </p:nvSpPr>
        <p:spPr>
          <a:xfrm rot="0" flipH="0" flipV="0">
            <a:off x="3987800" y="3655779"/>
            <a:ext cx="4216400" cy="398585"/>
          </a:xfrm>
          <a:prstGeom prst="roundRect">
            <a:avLst>
              <a:gd name="adj" fmla="val 50000"/>
            </a:avLst>
          </a:prstGeom>
          <a:noFill/>
          <a:ln w="19050" cap="sq">
            <a:solidFill>
              <a:schemeClr val="tx1">
                <a:lumMod val="85000"/>
                <a:lumOff val="15000"/>
              </a:schemeClr>
            </a:solidFill>
            <a:miter/>
          </a:ln>
        </p:spPr>
        <p:txBody>
          <a:bodyPr vert="horz" wrap="square" lIns="91440" tIns="45720" rIns="91440" bIns="45720" rtlCol="0" anchor="ctr"/>
          <a:lstStyle/>
          <a:p>
            <a:pPr algn="ctr"/>
            <a:endParaRPr kumimoji="1" lang="zh-CN" altLang="en-US"/>
          </a:p>
        </p:txBody>
      </p:sp>
      <p:sp>
        <p:nvSpPr>
          <p:cNvPr id="5" name="标题 1"/>
          <p:cNvSpPr txBox="1"/>
          <p:nvPr/>
        </p:nvSpPr>
        <p:spPr>
          <a:xfrm rot="0" flipH="0" flipV="0">
            <a:off x="1362075" y="970772"/>
            <a:ext cx="9467850" cy="2252300"/>
          </a:xfrm>
          <a:prstGeom prst="rect">
            <a:avLst/>
          </a:prstGeom>
          <a:noFill/>
          <a:ln>
            <a:noFill/>
          </a:ln>
        </p:spPr>
        <p:txBody>
          <a:bodyPr vert="horz" wrap="square" lIns="0" tIns="0" rIns="0" bIns="0" rtlCol="0" anchor="b"/>
          <a:lstStyle/>
          <a:p>
            <a:pPr algn="ctr"/>
            <a:r>
              <a:rPr kumimoji="1" lang="en-US" altLang="zh-CN" sz="3600">
                <a:ln w="12700">
                  <a:noFill/>
                </a:ln>
                <a:solidFill>
                  <a:srgbClr val="262626">
                    <a:alpha val="100000"/>
                  </a:srgbClr>
                </a:solidFill>
                <a:latin typeface="SourceHanSerifJP-Bold"/>
                <a:ea typeface="SourceHanSerifJP-Bold"/>
                <a:cs typeface="SourceHanSerifJP-Bold"/>
              </a:rPr>
              <a:t>Thanks for your attention</a:t>
            </a:r>
            <a:endParaRPr kumimoji="1" lang="zh-CN" altLang="en-US"/>
          </a:p>
        </p:txBody>
      </p:sp>
      <p:sp>
        <p:nvSpPr>
          <p:cNvPr id="6" name="标题 1"/>
          <p:cNvSpPr txBox="1"/>
          <p:nvPr/>
        </p:nvSpPr>
        <p:spPr>
          <a:xfrm rot="0" flipH="0" flipV="0">
            <a:off x="4225738" y="3705671"/>
            <a:ext cx="3740524" cy="260699"/>
          </a:xfrm>
          <a:prstGeom prst="rect">
            <a:avLst/>
          </a:prstGeom>
          <a:noFill/>
          <a:ln cap="sq">
            <a:noFill/>
          </a:ln>
        </p:spPr>
        <p:txBody>
          <a:bodyPr vert="horz" wrap="square" lIns="0" tIns="0" rIns="0" bIns="0" rtlCol="0" anchor="ctr"/>
          <a:lstStyle/>
          <a:p>
            <a:pPr algn="ctr"/>
            <a:r>
              <a:rPr kumimoji="1" lang="en-US" altLang="zh-CN" sz="1200">
                <a:ln w="12700">
                  <a:noFill/>
                </a:ln>
                <a:solidFill>
                  <a:srgbClr val="262626">
                    <a:alpha val="100000"/>
                  </a:srgbClr>
                </a:solidFill>
                <a:latin typeface="OPPOSans H"/>
                <a:ea typeface="OPPOSans H"/>
                <a:cs typeface="OPPOSans H"/>
              </a:rPr>
              <a:t>Here is where your presentation begins</a:t>
            </a:r>
            <a:endParaRPr kumimoji="1" lang="zh-CN" altLang="en-US"/>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100000"/>
          </a:blip>
          <a:srcRect l="27265" t="9677" r="1609" b="19197"/>
          <a:stretch>
            <a:fillRect/>
          </a:stretch>
        </p:blipFill>
        <p:spPr>
          <a:xfrm rot="0" flipH="0" flipV="0">
            <a:off x="0" y="0"/>
            <a:ext cx="12192000" cy="6858000"/>
          </a:xfrm>
          <a:prstGeom prst="rect">
            <a:avLst/>
          </a:prstGeom>
          <a:noFill/>
          <a:ln>
            <a:noFill/>
          </a:ln>
        </p:spPr>
      </p:pic>
      <p:sp>
        <p:nvSpPr>
          <p:cNvPr id="3" name="标题 1"/>
          <p:cNvSpPr txBox="1"/>
          <p:nvPr/>
        </p:nvSpPr>
        <p:spPr>
          <a:xfrm rot="0" flipH="0" flipV="0">
            <a:off x="10015719" y="2578099"/>
            <a:ext cx="1503181" cy="681407"/>
          </a:xfrm>
          <a:prstGeom prst="rect">
            <a:avLst/>
          </a:prstGeom>
          <a:solidFill>
            <a:schemeClr val="tx1">
              <a:lumMod val="85000"/>
              <a:lumOff val="15000"/>
            </a:schemeClr>
          </a:solidFill>
          <a:ln w="12700" cap="sq">
            <a:noFill/>
            <a:miter/>
          </a:ln>
        </p:spPr>
        <p:txBody>
          <a:bodyPr vert="horz" wrap="square" lIns="91440" tIns="45720" rIns="91440" bIns="45720" rtlCol="0" anchor="ctr"/>
          <a:lstStyle/>
          <a:p>
            <a:pPr algn="ctr"/>
            <a:endParaRPr kumimoji="1" lang="zh-CN" altLang="en-US"/>
          </a:p>
        </p:txBody>
      </p:sp>
      <p:sp>
        <p:nvSpPr>
          <p:cNvPr id="4" name="标题 1"/>
          <p:cNvSpPr txBox="1"/>
          <p:nvPr/>
        </p:nvSpPr>
        <p:spPr>
          <a:xfrm rot="0" flipH="0" flipV="0">
            <a:off x="8178800" y="1168400"/>
            <a:ext cx="3340100" cy="2009775"/>
          </a:xfrm>
          <a:prstGeom prst="rect">
            <a:avLst/>
          </a:prstGeom>
          <a:noFill/>
          <a:ln cap="sq">
            <a:noFill/>
          </a:ln>
        </p:spPr>
        <p:txBody>
          <a:bodyPr vert="horz" wrap="square" lIns="0" tIns="0" rIns="0" bIns="0" rtlCol="0" anchor="b"/>
          <a:lstStyle/>
          <a:p>
            <a:pPr algn="r"/>
            <a:r>
              <a:rPr kumimoji="1" lang="en-US" altLang="zh-CN" sz="8000">
                <a:ln w="19050">
                  <a:solidFill>
                    <a:srgbClr val="FFFFFF">
                      <a:alpha val="100000"/>
                    </a:srgbClr>
                  </a:solidFill>
                </a:ln>
                <a:solidFill>
                  <a:srgbClr val="262626">
                    <a:alpha val="100000"/>
                  </a:srgbClr>
                </a:solidFill>
                <a:latin typeface="OPPOSans H"/>
                <a:ea typeface="OPPOSans H"/>
                <a:cs typeface="OPPOSans H"/>
              </a:rPr>
              <a:t>01</a:t>
            </a:r>
            <a:endParaRPr kumimoji="1" lang="zh-CN" altLang="en-US"/>
          </a:p>
        </p:txBody>
      </p:sp>
      <p:sp>
        <p:nvSpPr>
          <p:cNvPr id="5" name="标题 1"/>
          <p:cNvSpPr txBox="1"/>
          <p:nvPr/>
        </p:nvSpPr>
        <p:spPr>
          <a:xfrm rot="0" flipH="0" flipV="0">
            <a:off x="4489450" y="3428222"/>
            <a:ext cx="7029450" cy="1791478"/>
          </a:xfrm>
          <a:prstGeom prst="rect">
            <a:avLst/>
          </a:prstGeom>
          <a:noFill/>
          <a:ln>
            <a:noFill/>
          </a:ln>
        </p:spPr>
        <p:txBody>
          <a:bodyPr vert="horz" wrap="square" lIns="0" tIns="0" rIns="0" bIns="0" rtlCol="0" anchor="t"/>
          <a:lstStyle/>
          <a:p>
            <a:pPr algn="r"/>
            <a:r>
              <a:rPr kumimoji="1" lang="en-US" altLang="zh-CN" sz="3600">
                <a:ln w="12700">
                  <a:noFill/>
                </a:ln>
                <a:solidFill>
                  <a:srgbClr val="262626">
                    <a:alpha val="100000"/>
                  </a:srgbClr>
                </a:solidFill>
                <a:latin typeface="SourceHanSerifJP-Bold"/>
                <a:ea typeface="SourceHanSerifJP-Bold"/>
                <a:cs typeface="SourceHanSerifJP-Bold"/>
              </a:rPr>
              <a:t>無知の知</a:t>
            </a:r>
            <a:endParaRPr kumimoji="1" lang="zh-CN" altLang="en-US"/>
          </a:p>
        </p:txBody>
      </p:sp>
      <p:sp>
        <p:nvSpPr>
          <p:cNvPr id="6" name="标题 1"/>
          <p:cNvSpPr txBox="1"/>
          <p:nvPr/>
        </p:nvSpPr>
        <p:spPr>
          <a:xfrm rot="0" flipH="0" flipV="0">
            <a:off x="10981633" y="765492"/>
            <a:ext cx="537267" cy="390488"/>
          </a:xfrm>
          <a:custGeom>
            <a:avLst/>
            <a:gdLst/>
            <a:rect l="l" t="t" r="r" b="b"/>
            <a:pathLst>
              <a:path w="537267" h="390488">
                <a:moveTo>
                  <a:pt x="474259" y="272460"/>
                </a:moveTo>
                <a:cubicBezTo>
                  <a:pt x="461854" y="272289"/>
                  <a:pt x="453511" y="275831"/>
                  <a:pt x="449231" y="283086"/>
                </a:cubicBezTo>
                <a:cubicBezTo>
                  <a:pt x="444952" y="290341"/>
                  <a:pt x="442960" y="302334"/>
                  <a:pt x="443255" y="319065"/>
                </a:cubicBezTo>
                <a:cubicBezTo>
                  <a:pt x="442960" y="335947"/>
                  <a:pt x="444952" y="347890"/>
                  <a:pt x="449231" y="354895"/>
                </a:cubicBezTo>
                <a:cubicBezTo>
                  <a:pt x="453511" y="361900"/>
                  <a:pt x="461854" y="365292"/>
                  <a:pt x="474259" y="365071"/>
                </a:cubicBezTo>
                <a:cubicBezTo>
                  <a:pt x="486761" y="365292"/>
                  <a:pt x="495162" y="361900"/>
                  <a:pt x="499462" y="354895"/>
                </a:cubicBezTo>
                <a:cubicBezTo>
                  <a:pt x="503763" y="347890"/>
                  <a:pt x="505763" y="335947"/>
                  <a:pt x="505463" y="319065"/>
                </a:cubicBezTo>
                <a:cubicBezTo>
                  <a:pt x="505763" y="302334"/>
                  <a:pt x="503763" y="290341"/>
                  <a:pt x="499462" y="283086"/>
                </a:cubicBezTo>
                <a:cubicBezTo>
                  <a:pt x="495162" y="275831"/>
                  <a:pt x="486761" y="272289"/>
                  <a:pt x="474259" y="272460"/>
                </a:cubicBezTo>
                <a:close/>
                <a:moveTo>
                  <a:pt x="178984" y="272460"/>
                </a:moveTo>
                <a:cubicBezTo>
                  <a:pt x="166579" y="272289"/>
                  <a:pt x="158236" y="275831"/>
                  <a:pt x="153956" y="283086"/>
                </a:cubicBezTo>
                <a:cubicBezTo>
                  <a:pt x="149677" y="290341"/>
                  <a:pt x="147685" y="302334"/>
                  <a:pt x="147980" y="319065"/>
                </a:cubicBezTo>
                <a:cubicBezTo>
                  <a:pt x="147685" y="335947"/>
                  <a:pt x="149677" y="347890"/>
                  <a:pt x="153956" y="354895"/>
                </a:cubicBezTo>
                <a:cubicBezTo>
                  <a:pt x="158236" y="361900"/>
                  <a:pt x="166579" y="365292"/>
                  <a:pt x="178984" y="365071"/>
                </a:cubicBezTo>
                <a:cubicBezTo>
                  <a:pt x="191486" y="365292"/>
                  <a:pt x="199887" y="361900"/>
                  <a:pt x="204188" y="354895"/>
                </a:cubicBezTo>
                <a:cubicBezTo>
                  <a:pt x="208488" y="347890"/>
                  <a:pt x="210488" y="335947"/>
                  <a:pt x="210188" y="319065"/>
                </a:cubicBezTo>
                <a:cubicBezTo>
                  <a:pt x="210488" y="302334"/>
                  <a:pt x="208488" y="290341"/>
                  <a:pt x="204188" y="283086"/>
                </a:cubicBezTo>
                <a:cubicBezTo>
                  <a:pt x="199887" y="275831"/>
                  <a:pt x="191486" y="272289"/>
                  <a:pt x="178984" y="272460"/>
                </a:cubicBezTo>
                <a:close/>
                <a:moveTo>
                  <a:pt x="15002" y="249657"/>
                </a:moveTo>
                <a:lnTo>
                  <a:pt x="45406" y="249657"/>
                </a:lnTo>
                <a:lnTo>
                  <a:pt x="45406" y="362071"/>
                </a:lnTo>
                <a:lnTo>
                  <a:pt x="100613" y="362071"/>
                </a:lnTo>
                <a:lnTo>
                  <a:pt x="100613" y="388474"/>
                </a:lnTo>
                <a:lnTo>
                  <a:pt x="15002" y="388474"/>
                </a:lnTo>
                <a:close/>
                <a:moveTo>
                  <a:pt x="474259" y="247656"/>
                </a:moveTo>
                <a:cubicBezTo>
                  <a:pt x="487883" y="247490"/>
                  <a:pt x="499374" y="249468"/>
                  <a:pt x="508730" y="253591"/>
                </a:cubicBezTo>
                <a:cubicBezTo>
                  <a:pt x="518087" y="257713"/>
                  <a:pt x="525177" y="264981"/>
                  <a:pt x="530000" y="275393"/>
                </a:cubicBezTo>
                <a:cubicBezTo>
                  <a:pt x="534822" y="285806"/>
                  <a:pt x="537245" y="300363"/>
                  <a:pt x="537267" y="319065"/>
                </a:cubicBezTo>
                <a:cubicBezTo>
                  <a:pt x="537245" y="337768"/>
                  <a:pt x="534822" y="352325"/>
                  <a:pt x="530000" y="362737"/>
                </a:cubicBezTo>
                <a:cubicBezTo>
                  <a:pt x="525177" y="373150"/>
                  <a:pt x="518087" y="380417"/>
                  <a:pt x="508730" y="384540"/>
                </a:cubicBezTo>
                <a:cubicBezTo>
                  <a:pt x="499374" y="388663"/>
                  <a:pt x="487883" y="390641"/>
                  <a:pt x="474259" y="390474"/>
                </a:cubicBezTo>
                <a:cubicBezTo>
                  <a:pt x="460824" y="390641"/>
                  <a:pt x="449423" y="388663"/>
                  <a:pt x="440055" y="384540"/>
                </a:cubicBezTo>
                <a:cubicBezTo>
                  <a:pt x="430687" y="380417"/>
                  <a:pt x="423553" y="373150"/>
                  <a:pt x="418652" y="362737"/>
                </a:cubicBezTo>
                <a:cubicBezTo>
                  <a:pt x="413752" y="352325"/>
                  <a:pt x="411285" y="337768"/>
                  <a:pt x="411251" y="319065"/>
                </a:cubicBezTo>
                <a:cubicBezTo>
                  <a:pt x="411285" y="300363"/>
                  <a:pt x="413752" y="285806"/>
                  <a:pt x="418652" y="275393"/>
                </a:cubicBezTo>
                <a:cubicBezTo>
                  <a:pt x="423553" y="264981"/>
                  <a:pt x="430687" y="257713"/>
                  <a:pt x="440055" y="253591"/>
                </a:cubicBezTo>
                <a:cubicBezTo>
                  <a:pt x="449423" y="249468"/>
                  <a:pt x="460824" y="247490"/>
                  <a:pt x="474259" y="247656"/>
                </a:cubicBezTo>
                <a:close/>
                <a:moveTo>
                  <a:pt x="337785" y="247656"/>
                </a:moveTo>
                <a:cubicBezTo>
                  <a:pt x="344682" y="247665"/>
                  <a:pt x="351541" y="248098"/>
                  <a:pt x="358363" y="248957"/>
                </a:cubicBezTo>
                <a:cubicBezTo>
                  <a:pt x="365184" y="249815"/>
                  <a:pt x="370793" y="251049"/>
                  <a:pt x="375190" y="252657"/>
                </a:cubicBezTo>
                <a:lnTo>
                  <a:pt x="375190" y="279260"/>
                </a:lnTo>
                <a:cubicBezTo>
                  <a:pt x="369931" y="277364"/>
                  <a:pt x="364297" y="275956"/>
                  <a:pt x="358288" y="275035"/>
                </a:cubicBezTo>
                <a:cubicBezTo>
                  <a:pt x="352279" y="274114"/>
                  <a:pt x="346245" y="273656"/>
                  <a:pt x="340185" y="273660"/>
                </a:cubicBezTo>
                <a:cubicBezTo>
                  <a:pt x="326938" y="273351"/>
                  <a:pt x="317178" y="276518"/>
                  <a:pt x="310907" y="283161"/>
                </a:cubicBezTo>
                <a:cubicBezTo>
                  <a:pt x="304635" y="289803"/>
                  <a:pt x="301526" y="301772"/>
                  <a:pt x="301581" y="319065"/>
                </a:cubicBezTo>
                <a:cubicBezTo>
                  <a:pt x="301536" y="331218"/>
                  <a:pt x="302736" y="340629"/>
                  <a:pt x="305181" y="347299"/>
                </a:cubicBezTo>
                <a:cubicBezTo>
                  <a:pt x="307626" y="353969"/>
                  <a:pt x="311582" y="358594"/>
                  <a:pt x="317049" y="361174"/>
                </a:cubicBezTo>
                <a:cubicBezTo>
                  <a:pt x="322517" y="363755"/>
                  <a:pt x="329762" y="364987"/>
                  <a:pt x="338785" y="364871"/>
                </a:cubicBezTo>
                <a:cubicBezTo>
                  <a:pt x="341565" y="364884"/>
                  <a:pt x="344157" y="364809"/>
                  <a:pt x="346561" y="364646"/>
                </a:cubicBezTo>
                <a:cubicBezTo>
                  <a:pt x="348966" y="364484"/>
                  <a:pt x="351308" y="364159"/>
                  <a:pt x="353587" y="363671"/>
                </a:cubicBezTo>
                <a:lnTo>
                  <a:pt x="353587" y="333667"/>
                </a:lnTo>
                <a:lnTo>
                  <a:pt x="329984" y="333667"/>
                </a:lnTo>
                <a:lnTo>
                  <a:pt x="329984" y="308264"/>
                </a:lnTo>
                <a:lnTo>
                  <a:pt x="381791" y="308264"/>
                </a:lnTo>
                <a:lnTo>
                  <a:pt x="381791" y="384274"/>
                </a:lnTo>
                <a:cubicBezTo>
                  <a:pt x="376452" y="386020"/>
                  <a:pt x="369827" y="387478"/>
                  <a:pt x="361913" y="388649"/>
                </a:cubicBezTo>
                <a:cubicBezTo>
                  <a:pt x="354000" y="389820"/>
                  <a:pt x="345624" y="390428"/>
                  <a:pt x="336785" y="390474"/>
                </a:cubicBezTo>
                <a:cubicBezTo>
                  <a:pt x="322528" y="390671"/>
                  <a:pt x="310304" y="388811"/>
                  <a:pt x="300114" y="384896"/>
                </a:cubicBezTo>
                <a:cubicBezTo>
                  <a:pt x="289924" y="380981"/>
                  <a:pt x="282100" y="373831"/>
                  <a:pt x="276644" y="363449"/>
                </a:cubicBezTo>
                <a:cubicBezTo>
                  <a:pt x="271188" y="353066"/>
                  <a:pt x="268432" y="338271"/>
                  <a:pt x="268376" y="319065"/>
                </a:cubicBezTo>
                <a:cubicBezTo>
                  <a:pt x="268437" y="301308"/>
                  <a:pt x="271250" y="287195"/>
                  <a:pt x="276815" y="276727"/>
                </a:cubicBezTo>
                <a:cubicBezTo>
                  <a:pt x="282379" y="266259"/>
                  <a:pt x="290334" y="258769"/>
                  <a:pt x="300677" y="254257"/>
                </a:cubicBezTo>
                <a:cubicBezTo>
                  <a:pt x="311020" y="249746"/>
                  <a:pt x="323390" y="247545"/>
                  <a:pt x="337785" y="247656"/>
                </a:cubicBezTo>
                <a:close/>
                <a:moveTo>
                  <a:pt x="178984" y="247656"/>
                </a:moveTo>
                <a:cubicBezTo>
                  <a:pt x="192608" y="247490"/>
                  <a:pt x="204099" y="249468"/>
                  <a:pt x="213455" y="253591"/>
                </a:cubicBezTo>
                <a:cubicBezTo>
                  <a:pt x="222812" y="257713"/>
                  <a:pt x="229902" y="264981"/>
                  <a:pt x="234725" y="275393"/>
                </a:cubicBezTo>
                <a:cubicBezTo>
                  <a:pt x="239547" y="285806"/>
                  <a:pt x="241970" y="300363"/>
                  <a:pt x="241992" y="319065"/>
                </a:cubicBezTo>
                <a:cubicBezTo>
                  <a:pt x="241970" y="337768"/>
                  <a:pt x="239547" y="352325"/>
                  <a:pt x="234725" y="362737"/>
                </a:cubicBezTo>
                <a:cubicBezTo>
                  <a:pt x="229902" y="373150"/>
                  <a:pt x="222812" y="380417"/>
                  <a:pt x="213455" y="384540"/>
                </a:cubicBezTo>
                <a:cubicBezTo>
                  <a:pt x="204099" y="388663"/>
                  <a:pt x="192608" y="390641"/>
                  <a:pt x="178984" y="390474"/>
                </a:cubicBezTo>
                <a:cubicBezTo>
                  <a:pt x="165549" y="390641"/>
                  <a:pt x="154148" y="388663"/>
                  <a:pt x="144780" y="384540"/>
                </a:cubicBezTo>
                <a:cubicBezTo>
                  <a:pt x="135412" y="380417"/>
                  <a:pt x="128278" y="373150"/>
                  <a:pt x="123377" y="362737"/>
                </a:cubicBezTo>
                <a:cubicBezTo>
                  <a:pt x="118477" y="352325"/>
                  <a:pt x="116010" y="337768"/>
                  <a:pt x="115976" y="319065"/>
                </a:cubicBezTo>
                <a:cubicBezTo>
                  <a:pt x="116010" y="300363"/>
                  <a:pt x="118477" y="285806"/>
                  <a:pt x="123377" y="275393"/>
                </a:cubicBezTo>
                <a:cubicBezTo>
                  <a:pt x="128278" y="264981"/>
                  <a:pt x="135412" y="257713"/>
                  <a:pt x="144780" y="253591"/>
                </a:cubicBezTo>
                <a:cubicBezTo>
                  <a:pt x="154148" y="249468"/>
                  <a:pt x="165549" y="247490"/>
                  <a:pt x="178984" y="247656"/>
                </a:cubicBezTo>
                <a:close/>
                <a:moveTo>
                  <a:pt x="421729" y="13608"/>
                </a:moveTo>
                <a:lnTo>
                  <a:pt x="421729" y="71215"/>
                </a:lnTo>
                <a:lnTo>
                  <a:pt x="438931" y="71215"/>
                </a:lnTo>
                <a:cubicBezTo>
                  <a:pt x="449042" y="71205"/>
                  <a:pt x="456957" y="70514"/>
                  <a:pt x="462675" y="69141"/>
                </a:cubicBezTo>
                <a:cubicBezTo>
                  <a:pt x="468393" y="67768"/>
                  <a:pt x="472455" y="64973"/>
                  <a:pt x="474862" y="60755"/>
                </a:cubicBezTo>
                <a:cubicBezTo>
                  <a:pt x="477268" y="56537"/>
                  <a:pt x="478560" y="50156"/>
                  <a:pt x="478736" y="41612"/>
                </a:cubicBezTo>
                <a:cubicBezTo>
                  <a:pt x="478678" y="30406"/>
                  <a:pt x="475694" y="22913"/>
                  <a:pt x="469785" y="19134"/>
                </a:cubicBezTo>
                <a:cubicBezTo>
                  <a:pt x="463876" y="15354"/>
                  <a:pt x="453591" y="13512"/>
                  <a:pt x="438931" y="13608"/>
                </a:cubicBezTo>
                <a:close/>
                <a:moveTo>
                  <a:pt x="186909" y="11608"/>
                </a:moveTo>
                <a:cubicBezTo>
                  <a:pt x="175218" y="11787"/>
                  <a:pt x="166130" y="13829"/>
                  <a:pt x="159646" y="17735"/>
                </a:cubicBezTo>
                <a:cubicBezTo>
                  <a:pt x="153163" y="21640"/>
                  <a:pt x="148624" y="27935"/>
                  <a:pt x="146030" y="36618"/>
                </a:cubicBezTo>
                <a:cubicBezTo>
                  <a:pt x="143436" y="45302"/>
                  <a:pt x="142127" y="56901"/>
                  <a:pt x="142104" y="71415"/>
                </a:cubicBezTo>
                <a:cubicBezTo>
                  <a:pt x="141770" y="93160"/>
                  <a:pt x="144837" y="108628"/>
                  <a:pt x="151305" y="117821"/>
                </a:cubicBezTo>
                <a:cubicBezTo>
                  <a:pt x="157772" y="127014"/>
                  <a:pt x="169640" y="131481"/>
                  <a:pt x="186909" y="131223"/>
                </a:cubicBezTo>
                <a:cubicBezTo>
                  <a:pt x="198601" y="131059"/>
                  <a:pt x="207688" y="129076"/>
                  <a:pt x="214172" y="125274"/>
                </a:cubicBezTo>
                <a:cubicBezTo>
                  <a:pt x="220655" y="121472"/>
                  <a:pt x="225194" y="115237"/>
                  <a:pt x="227788" y="106568"/>
                </a:cubicBezTo>
                <a:cubicBezTo>
                  <a:pt x="230382" y="97899"/>
                  <a:pt x="231691" y="86181"/>
                  <a:pt x="231715" y="71415"/>
                </a:cubicBezTo>
                <a:cubicBezTo>
                  <a:pt x="231691" y="56835"/>
                  <a:pt x="230382" y="45191"/>
                  <a:pt x="227788" y="36485"/>
                </a:cubicBezTo>
                <a:cubicBezTo>
                  <a:pt x="225194" y="27779"/>
                  <a:pt x="220655" y="21484"/>
                  <a:pt x="214172" y="17601"/>
                </a:cubicBezTo>
                <a:cubicBezTo>
                  <a:pt x="207688" y="13718"/>
                  <a:pt x="198601" y="11720"/>
                  <a:pt x="186909" y="11608"/>
                </a:cubicBezTo>
                <a:close/>
                <a:moveTo>
                  <a:pt x="408527" y="2007"/>
                </a:moveTo>
                <a:lnTo>
                  <a:pt x="439131" y="2007"/>
                </a:lnTo>
                <a:cubicBezTo>
                  <a:pt x="452492" y="2051"/>
                  <a:pt x="462997" y="3251"/>
                  <a:pt x="470646" y="5607"/>
                </a:cubicBezTo>
                <a:cubicBezTo>
                  <a:pt x="478295" y="7963"/>
                  <a:pt x="483733" y="12008"/>
                  <a:pt x="486959" y="17742"/>
                </a:cubicBezTo>
                <a:cubicBezTo>
                  <a:pt x="490186" y="23476"/>
                  <a:pt x="491845" y="31433"/>
                  <a:pt x="491938" y="41612"/>
                </a:cubicBezTo>
                <a:cubicBezTo>
                  <a:pt x="492009" y="53596"/>
                  <a:pt x="489717" y="62681"/>
                  <a:pt x="485062" y="68865"/>
                </a:cubicBezTo>
                <a:cubicBezTo>
                  <a:pt x="480407" y="75049"/>
                  <a:pt x="472964" y="79033"/>
                  <a:pt x="462734" y="80817"/>
                </a:cubicBezTo>
                <a:lnTo>
                  <a:pt x="505139" y="140824"/>
                </a:lnTo>
                <a:lnTo>
                  <a:pt x="489337" y="140824"/>
                </a:lnTo>
                <a:lnTo>
                  <a:pt x="449132" y="82417"/>
                </a:lnTo>
                <a:cubicBezTo>
                  <a:pt x="448224" y="82513"/>
                  <a:pt x="446990" y="82571"/>
                  <a:pt x="445432" y="82592"/>
                </a:cubicBezTo>
                <a:cubicBezTo>
                  <a:pt x="443873" y="82613"/>
                  <a:pt x="442040" y="82621"/>
                  <a:pt x="439931" y="82617"/>
                </a:cubicBezTo>
                <a:lnTo>
                  <a:pt x="421729" y="82617"/>
                </a:lnTo>
                <a:lnTo>
                  <a:pt x="421729" y="140824"/>
                </a:lnTo>
                <a:lnTo>
                  <a:pt x="408527" y="140824"/>
                </a:lnTo>
                <a:close/>
                <a:moveTo>
                  <a:pt x="274377" y="2007"/>
                </a:moveTo>
                <a:lnTo>
                  <a:pt x="287579" y="2007"/>
                </a:lnTo>
                <a:lnTo>
                  <a:pt x="287579" y="92218"/>
                </a:lnTo>
                <a:cubicBezTo>
                  <a:pt x="287408" y="106961"/>
                  <a:pt x="290150" y="117179"/>
                  <a:pt x="295805" y="122872"/>
                </a:cubicBezTo>
                <a:cubicBezTo>
                  <a:pt x="301460" y="128564"/>
                  <a:pt x="311053" y="131281"/>
                  <a:pt x="324583" y="131023"/>
                </a:cubicBezTo>
                <a:cubicBezTo>
                  <a:pt x="338752" y="131281"/>
                  <a:pt x="348620" y="128564"/>
                  <a:pt x="354187" y="122872"/>
                </a:cubicBezTo>
                <a:cubicBezTo>
                  <a:pt x="359755" y="117179"/>
                  <a:pt x="362422" y="106961"/>
                  <a:pt x="362188" y="92218"/>
                </a:cubicBezTo>
                <a:lnTo>
                  <a:pt x="362188" y="2007"/>
                </a:lnTo>
                <a:lnTo>
                  <a:pt x="375190" y="2007"/>
                </a:lnTo>
                <a:lnTo>
                  <a:pt x="375190" y="96218"/>
                </a:lnTo>
                <a:cubicBezTo>
                  <a:pt x="375223" y="112512"/>
                  <a:pt x="371056" y="124380"/>
                  <a:pt x="362688" y="131823"/>
                </a:cubicBezTo>
                <a:cubicBezTo>
                  <a:pt x="354321" y="139266"/>
                  <a:pt x="341552" y="142933"/>
                  <a:pt x="324383" y="142824"/>
                </a:cubicBezTo>
                <a:cubicBezTo>
                  <a:pt x="307248" y="142970"/>
                  <a:pt x="294613" y="139378"/>
                  <a:pt x="286479" y="132048"/>
                </a:cubicBezTo>
                <a:cubicBezTo>
                  <a:pt x="278344" y="124718"/>
                  <a:pt x="274311" y="112775"/>
                  <a:pt x="274377" y="96218"/>
                </a:cubicBezTo>
                <a:close/>
                <a:moveTo>
                  <a:pt x="0" y="2007"/>
                </a:moveTo>
                <a:lnTo>
                  <a:pt x="15202" y="2007"/>
                </a:lnTo>
                <a:lnTo>
                  <a:pt x="55207" y="67215"/>
                </a:lnTo>
                <a:lnTo>
                  <a:pt x="56407" y="67215"/>
                </a:lnTo>
                <a:lnTo>
                  <a:pt x="95812" y="2007"/>
                </a:lnTo>
                <a:lnTo>
                  <a:pt x="110614" y="2007"/>
                </a:lnTo>
                <a:lnTo>
                  <a:pt x="61808" y="79416"/>
                </a:lnTo>
                <a:lnTo>
                  <a:pt x="61808" y="140824"/>
                </a:lnTo>
                <a:lnTo>
                  <a:pt x="48406" y="140824"/>
                </a:lnTo>
                <a:lnTo>
                  <a:pt x="48406" y="79616"/>
                </a:lnTo>
                <a:close/>
                <a:moveTo>
                  <a:pt x="186909" y="6"/>
                </a:moveTo>
                <a:cubicBezTo>
                  <a:pt x="200290" y="-123"/>
                  <a:pt x="211311" y="2003"/>
                  <a:pt x="219972" y="6385"/>
                </a:cubicBezTo>
                <a:cubicBezTo>
                  <a:pt x="228634" y="10767"/>
                  <a:pt x="235062" y="18183"/>
                  <a:pt x="239256" y="28632"/>
                </a:cubicBezTo>
                <a:cubicBezTo>
                  <a:pt x="243451" y="39082"/>
                  <a:pt x="245537" y="53343"/>
                  <a:pt x="245516" y="71415"/>
                </a:cubicBezTo>
                <a:cubicBezTo>
                  <a:pt x="245537" y="89488"/>
                  <a:pt x="243451" y="103749"/>
                  <a:pt x="239256" y="114198"/>
                </a:cubicBezTo>
                <a:cubicBezTo>
                  <a:pt x="235062" y="124648"/>
                  <a:pt x="228634" y="132064"/>
                  <a:pt x="219972" y="136446"/>
                </a:cubicBezTo>
                <a:cubicBezTo>
                  <a:pt x="211311" y="140828"/>
                  <a:pt x="200290" y="142954"/>
                  <a:pt x="186909" y="142824"/>
                </a:cubicBezTo>
                <a:cubicBezTo>
                  <a:pt x="173284" y="142776"/>
                  <a:pt x="162174" y="140605"/>
                  <a:pt x="153579" y="136312"/>
                </a:cubicBezTo>
                <a:cubicBezTo>
                  <a:pt x="144984" y="132019"/>
                  <a:pt x="138645" y="124692"/>
                  <a:pt x="134562" y="114332"/>
                </a:cubicBezTo>
                <a:cubicBezTo>
                  <a:pt x="130479" y="103971"/>
                  <a:pt x="128392" y="89666"/>
                  <a:pt x="128302" y="71415"/>
                </a:cubicBezTo>
                <a:cubicBezTo>
                  <a:pt x="128273" y="53343"/>
                  <a:pt x="130330" y="39082"/>
                  <a:pt x="134473" y="28632"/>
                </a:cubicBezTo>
                <a:cubicBezTo>
                  <a:pt x="138615" y="18183"/>
                  <a:pt x="145014" y="10767"/>
                  <a:pt x="153668" y="6385"/>
                </a:cubicBezTo>
                <a:cubicBezTo>
                  <a:pt x="162322" y="2003"/>
                  <a:pt x="173402" y="-123"/>
                  <a:pt x="186909" y="6"/>
                </a:cubicBezTo>
                <a:close/>
              </a:path>
            </a:pathLst>
          </a:custGeom>
          <a:solidFill>
            <a:schemeClr val="tx1">
              <a:lumMod val="85000"/>
              <a:lumOff val="15000"/>
            </a:schemeClr>
          </a:solidFill>
          <a:ln cap="sq">
            <a:noFill/>
          </a:ln>
          <a:effectLst/>
        </p:spPr>
        <p:txBody>
          <a:bodyPr vert="horz" wrap="square" lIns="91440" tIns="45720" rIns="91440" bIns="45720" rtlCol="0" anchor="t"/>
          <a:lstStyle/>
          <a:p>
            <a:pPr algn="l"/>
            <a:endParaRPr kumimoji="1" lang="zh-CN" altLang="en-US"/>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77800" y="-260350"/>
            <a:ext cx="12547600" cy="7378700"/>
          </a:xfrm>
          <a:prstGeom prst="rect"/>
          <a:solidFill>
            <a:schemeClr val="bg1"/>
          </a:solidFill>
        </p:spPr>
        <p:txBody>
          <a:bodyPr vert="horz" wrap="square" lIns="0" tIns="0" rIns="0" bIns="0" rtlCol="0" anchor="ctr"/>
          <a:lstStyle/>
          <a:p>
            <a:pPr algn="ctr"/>
            <a:endParaRPr kumimoji="1" lang="zh-CN" altLang="en-US"/>
          </a:p>
        </p:txBody>
      </p:sp>
      <p:sp>
        <p:nvSpPr>
          <p:cNvPr id="3" name="标题 1"/>
          <p:cNvSpPr txBox="1"/>
          <p:nvPr/>
        </p:nvSpPr>
        <p:spPr>
          <a:xfrm rot="0" flipH="1" flipV="0">
            <a:off x="2005876" y="0"/>
            <a:ext cx="6015705" cy="6858000"/>
          </a:xfrm>
          <a:custGeom>
            <a:avLst/>
            <a:gdLst>
              <a:gd name="connsiteX0" fmla="*/ 2107890 w 6015705"/>
              <a:gd name="connsiteY0" fmla="*/ 0 h 6858000"/>
              <a:gd name="connsiteX1" fmla="*/ 6015705 w 6015705"/>
              <a:gd name="connsiteY1" fmla="*/ 0 h 6858000"/>
              <a:gd name="connsiteX2" fmla="*/ 6003008 w 6015705"/>
              <a:gd name="connsiteY2" fmla="*/ 4441 h 6858000"/>
              <a:gd name="connsiteX3" fmla="*/ 5439376 w 6015705"/>
              <a:gd name="connsiteY3" fmla="*/ 378718 h 6858000"/>
              <a:gd name="connsiteX4" fmla="*/ 3593868 w 6015705"/>
              <a:gd name="connsiteY4" fmla="*/ 2224223 h 6858000"/>
              <a:gd name="connsiteX5" fmla="*/ 3593868 w 6015705"/>
              <a:gd name="connsiteY5" fmla="*/ 4633781 h 6858000"/>
              <a:gd name="connsiteX6" fmla="*/ 5439376 w 6015705"/>
              <a:gd name="connsiteY6" fmla="*/ 6479282 h 6858000"/>
              <a:gd name="connsiteX7" fmla="*/ 6003008 w 6015705"/>
              <a:gd name="connsiteY7" fmla="*/ 6853560 h 6858000"/>
              <a:gd name="connsiteX8" fmla="*/ 6015704 w 6015705"/>
              <a:gd name="connsiteY8" fmla="*/ 6858000 h 6858000"/>
              <a:gd name="connsiteX9" fmla="*/ 2107888 w 6015705"/>
              <a:gd name="connsiteY9" fmla="*/ 6858000 h 6858000"/>
              <a:gd name="connsiteX10" fmla="*/ 934172 w 6015705"/>
              <a:gd name="connsiteY10" fmla="*/ 5684287 h 6858000"/>
              <a:gd name="connsiteX11" fmla="*/ 934172 w 6015705"/>
              <a:gd name="connsiteY11" fmla="*/ 1173716 h 6858000"/>
            </a:gdLst>
            <a:rect l="l" t="t" r="r" b="b"/>
            <a:pathLst>
              <a:path w="6015705" h="6858000">
                <a:moveTo>
                  <a:pt x="2107890" y="0"/>
                </a:moveTo>
                <a:lnTo>
                  <a:pt x="6015705" y="0"/>
                </a:lnTo>
                <a:lnTo>
                  <a:pt x="6003008" y="4441"/>
                </a:lnTo>
                <a:cubicBezTo>
                  <a:pt x="5797905" y="87614"/>
                  <a:pt x="5605722" y="212373"/>
                  <a:pt x="5439376" y="378718"/>
                </a:cubicBezTo>
                <a:lnTo>
                  <a:pt x="3593868" y="2224223"/>
                </a:lnTo>
                <a:cubicBezTo>
                  <a:pt x="2928487" y="2889605"/>
                  <a:pt x="2928487" y="3968399"/>
                  <a:pt x="3593868" y="4633781"/>
                </a:cubicBezTo>
                <a:lnTo>
                  <a:pt x="5439376" y="6479282"/>
                </a:lnTo>
                <a:cubicBezTo>
                  <a:pt x="5605722" y="6645628"/>
                  <a:pt x="5797905" y="6770387"/>
                  <a:pt x="6003008" y="6853560"/>
                </a:cubicBezTo>
                <a:lnTo>
                  <a:pt x="6015704" y="6858000"/>
                </a:lnTo>
                <a:lnTo>
                  <a:pt x="2107888" y="6858000"/>
                </a:lnTo>
                <a:lnTo>
                  <a:pt x="934172" y="5684287"/>
                </a:lnTo>
                <a:cubicBezTo>
                  <a:pt x="-311390" y="4438727"/>
                  <a:pt x="-311390" y="2419276"/>
                  <a:pt x="934172" y="1173716"/>
                </a:cubicBezTo>
                <a:close/>
              </a:path>
            </a:pathLst>
          </a:custGeom>
          <a:solidFill>
            <a:schemeClr val="accent1">
              <a:lumMod val="20000"/>
              <a:lumOff val="80000"/>
              <a:alpha val="50000"/>
            </a:schemeClr>
          </a:solidFill>
          <a:ln w="12700" cap="sq">
            <a:noFill/>
            <a:miter/>
          </a:ln>
          <a:effectLst/>
        </p:spPr>
        <p:txBody>
          <a:bodyPr vert="horz" wrap="square" lIns="91440" tIns="45720" rIns="91440" bIns="45720" rtlCol="0" anchor="ctr"/>
          <a:lstStyle/>
          <a:p>
            <a:pPr algn="ctr"/>
            <a:endParaRPr kumimoji="1" lang="zh-CN" altLang="en-US"/>
          </a:p>
        </p:txBody>
      </p:sp>
      <p:sp>
        <p:nvSpPr>
          <p:cNvPr id="4" name="标题 1"/>
          <p:cNvSpPr txBox="1"/>
          <p:nvPr/>
        </p:nvSpPr>
        <p:spPr>
          <a:xfrm rot="0" flipH="0" flipV="0">
            <a:off x="4238218" y="2278743"/>
            <a:ext cx="2300522" cy="2300516"/>
          </a:xfrm>
          <a:custGeom>
            <a:avLst/>
            <a:gdLst>
              <a:gd name="connsiteX0" fmla="*/ 2792230 w 5584459"/>
              <a:gd name="connsiteY0" fmla="*/ 0 h 5584460"/>
              <a:gd name="connsiteX1" fmla="*/ 3740023 w 5584459"/>
              <a:gd name="connsiteY1" fmla="*/ 392589 h 5584460"/>
              <a:gd name="connsiteX2" fmla="*/ 5191871 w 5584459"/>
              <a:gd name="connsiteY2" fmla="*/ 1844438 h 5584460"/>
              <a:gd name="connsiteX3" fmla="*/ 5191871 w 5584459"/>
              <a:gd name="connsiteY3" fmla="*/ 3740023 h 5584460"/>
              <a:gd name="connsiteX4" fmla="*/ 3740023 w 5584459"/>
              <a:gd name="connsiteY4" fmla="*/ 5191871 h 5584460"/>
              <a:gd name="connsiteX5" fmla="*/ 1844438 w 5584459"/>
              <a:gd name="connsiteY5" fmla="*/ 5191871 h 5584460"/>
              <a:gd name="connsiteX6" fmla="*/ 392589 w 5584459"/>
              <a:gd name="connsiteY6" fmla="*/ 3740023 h 5584460"/>
              <a:gd name="connsiteX7" fmla="*/ 392589 w 5584459"/>
              <a:gd name="connsiteY7" fmla="*/ 1844438 h 5584460"/>
              <a:gd name="connsiteX8" fmla="*/ 1844438 w 5584459"/>
              <a:gd name="connsiteY8" fmla="*/ 392589 h 5584460"/>
              <a:gd name="connsiteX9" fmla="*/ 2792230 w 5584459"/>
              <a:gd name="connsiteY9" fmla="*/ 0 h 5584460"/>
            </a:gdLst>
            <a:rect l="l" t="t" r="r" b="b"/>
            <a:pathLst>
              <a:path w="5584459" h="5584460">
                <a:moveTo>
                  <a:pt x="2792230" y="0"/>
                </a:moveTo>
                <a:cubicBezTo>
                  <a:pt x="3135264" y="0"/>
                  <a:pt x="3478297" y="130863"/>
                  <a:pt x="3740023" y="392589"/>
                </a:cubicBezTo>
                <a:lnTo>
                  <a:pt x="5191871" y="1844438"/>
                </a:lnTo>
                <a:cubicBezTo>
                  <a:pt x="5715322" y="2367889"/>
                  <a:pt x="5715322" y="3216571"/>
                  <a:pt x="5191871" y="3740023"/>
                </a:cubicBezTo>
                <a:lnTo>
                  <a:pt x="3740023" y="5191871"/>
                </a:lnTo>
                <a:cubicBezTo>
                  <a:pt x="3216571" y="5715323"/>
                  <a:pt x="2367889" y="5715323"/>
                  <a:pt x="1844438" y="5191871"/>
                </a:cubicBezTo>
                <a:lnTo>
                  <a:pt x="392589" y="3740023"/>
                </a:lnTo>
                <a:cubicBezTo>
                  <a:pt x="-130863" y="3216571"/>
                  <a:pt x="-130863" y="2367889"/>
                  <a:pt x="392589" y="1844438"/>
                </a:cubicBezTo>
                <a:lnTo>
                  <a:pt x="1844438" y="392589"/>
                </a:lnTo>
                <a:cubicBezTo>
                  <a:pt x="2106164" y="130863"/>
                  <a:pt x="2449197" y="0"/>
                  <a:pt x="2792230" y="0"/>
                </a:cubicBezTo>
                <a:close/>
              </a:path>
            </a:pathLst>
          </a:custGeom>
          <a:solidFill>
            <a:schemeClr val="bg1"/>
          </a:solidFill>
          <a:ln cap="sq">
            <a:noFill/>
          </a:ln>
          <a:effectLst>
            <a:outerShdw dist="0" blurRad="317500" dir="0" sx="102000" sy="102000" kx="0" ky="0" algn="ctr" rotWithShape="0">
              <a:schemeClr val="accent1">
                <a:alpha val="30000"/>
              </a:schemeClr>
            </a:outerShdw>
          </a:effectLst>
        </p:spPr>
        <p:txBody>
          <a:bodyPr vert="horz" wrap="square" lIns="91440" tIns="45720" rIns="91440" bIns="45720" rtlCol="0" anchor="t"/>
          <a:lstStyle/>
          <a:p>
            <a:pPr algn="l"/>
            <a:endParaRPr kumimoji="1" lang="zh-CN" altLang="en-US"/>
          </a:p>
        </p:txBody>
      </p:sp>
      <p:sp>
        <p:nvSpPr>
          <p:cNvPr id="5" name="标题 1"/>
          <p:cNvSpPr txBox="1"/>
          <p:nvPr/>
        </p:nvSpPr>
        <p:spPr>
          <a:xfrm rot="0" flipH="0" flipV="0">
            <a:off x="6927655" y="3957327"/>
            <a:ext cx="1348392" cy="1348388"/>
          </a:xfrm>
          <a:custGeom>
            <a:avLst/>
            <a:gdLst>
              <a:gd name="connsiteX0" fmla="*/ 2792230 w 5584459"/>
              <a:gd name="connsiteY0" fmla="*/ 0 h 5584460"/>
              <a:gd name="connsiteX1" fmla="*/ 3740023 w 5584459"/>
              <a:gd name="connsiteY1" fmla="*/ 392589 h 5584460"/>
              <a:gd name="connsiteX2" fmla="*/ 5191871 w 5584459"/>
              <a:gd name="connsiteY2" fmla="*/ 1844438 h 5584460"/>
              <a:gd name="connsiteX3" fmla="*/ 5191871 w 5584459"/>
              <a:gd name="connsiteY3" fmla="*/ 3740023 h 5584460"/>
              <a:gd name="connsiteX4" fmla="*/ 3740023 w 5584459"/>
              <a:gd name="connsiteY4" fmla="*/ 5191871 h 5584460"/>
              <a:gd name="connsiteX5" fmla="*/ 1844438 w 5584459"/>
              <a:gd name="connsiteY5" fmla="*/ 5191871 h 5584460"/>
              <a:gd name="connsiteX6" fmla="*/ 392589 w 5584459"/>
              <a:gd name="connsiteY6" fmla="*/ 3740023 h 5584460"/>
              <a:gd name="connsiteX7" fmla="*/ 392589 w 5584459"/>
              <a:gd name="connsiteY7" fmla="*/ 1844438 h 5584460"/>
              <a:gd name="connsiteX8" fmla="*/ 1844438 w 5584459"/>
              <a:gd name="connsiteY8" fmla="*/ 392589 h 5584460"/>
              <a:gd name="connsiteX9" fmla="*/ 2792230 w 5584459"/>
              <a:gd name="connsiteY9" fmla="*/ 0 h 5584460"/>
            </a:gdLst>
            <a:rect l="l" t="t" r="r" b="b"/>
            <a:pathLst>
              <a:path w="5584459" h="5584460">
                <a:moveTo>
                  <a:pt x="2792230" y="0"/>
                </a:moveTo>
                <a:cubicBezTo>
                  <a:pt x="3135264" y="0"/>
                  <a:pt x="3478297" y="130863"/>
                  <a:pt x="3740023" y="392589"/>
                </a:cubicBezTo>
                <a:lnTo>
                  <a:pt x="5191871" y="1844438"/>
                </a:lnTo>
                <a:cubicBezTo>
                  <a:pt x="5715322" y="2367889"/>
                  <a:pt x="5715322" y="3216571"/>
                  <a:pt x="5191871" y="3740023"/>
                </a:cubicBezTo>
                <a:lnTo>
                  <a:pt x="3740023" y="5191871"/>
                </a:lnTo>
                <a:cubicBezTo>
                  <a:pt x="3216571" y="5715323"/>
                  <a:pt x="2367889" y="5715323"/>
                  <a:pt x="1844438" y="5191871"/>
                </a:cubicBezTo>
                <a:lnTo>
                  <a:pt x="392589" y="3740023"/>
                </a:lnTo>
                <a:cubicBezTo>
                  <a:pt x="-130863" y="3216571"/>
                  <a:pt x="-130863" y="2367889"/>
                  <a:pt x="392589" y="1844438"/>
                </a:cubicBezTo>
                <a:lnTo>
                  <a:pt x="1844438" y="392589"/>
                </a:lnTo>
                <a:cubicBezTo>
                  <a:pt x="2106164" y="130863"/>
                  <a:pt x="2449197" y="0"/>
                  <a:pt x="2792230" y="0"/>
                </a:cubicBezTo>
                <a:close/>
              </a:path>
            </a:pathLst>
          </a:custGeom>
          <a:solidFill>
            <a:schemeClr val="bg1"/>
          </a:solidFill>
          <a:ln cap="sq">
            <a:noFill/>
          </a:ln>
          <a:effectLst>
            <a:outerShdw dist="0" blurRad="317500" dir="0" sx="102000" sy="102000" kx="0" ky="0" algn="ctr" rotWithShape="0">
              <a:schemeClr val="accent1">
                <a:alpha val="30000"/>
              </a:schemeClr>
            </a:outerShdw>
          </a:effectLst>
        </p:spPr>
        <p:txBody>
          <a:bodyPr vert="horz" wrap="square" lIns="91440" tIns="45720" rIns="91440" bIns="45720" rtlCol="0" anchor="t"/>
          <a:lstStyle/>
          <a:p>
            <a:pPr algn="l"/>
            <a:endParaRPr kumimoji="1" lang="zh-CN" altLang="en-US"/>
          </a:p>
        </p:txBody>
      </p:sp>
      <p:sp>
        <p:nvSpPr>
          <p:cNvPr id="6" name="标题 1"/>
          <p:cNvSpPr txBox="1"/>
          <p:nvPr/>
        </p:nvSpPr>
        <p:spPr>
          <a:xfrm rot="0" flipH="0" flipV="0">
            <a:off x="6927655" y="1752314"/>
            <a:ext cx="1348392" cy="1348388"/>
          </a:xfrm>
          <a:custGeom>
            <a:avLst/>
            <a:gdLst>
              <a:gd name="connsiteX0" fmla="*/ 2792230 w 5584459"/>
              <a:gd name="connsiteY0" fmla="*/ 0 h 5584460"/>
              <a:gd name="connsiteX1" fmla="*/ 3740023 w 5584459"/>
              <a:gd name="connsiteY1" fmla="*/ 392589 h 5584460"/>
              <a:gd name="connsiteX2" fmla="*/ 5191871 w 5584459"/>
              <a:gd name="connsiteY2" fmla="*/ 1844438 h 5584460"/>
              <a:gd name="connsiteX3" fmla="*/ 5191871 w 5584459"/>
              <a:gd name="connsiteY3" fmla="*/ 3740023 h 5584460"/>
              <a:gd name="connsiteX4" fmla="*/ 3740023 w 5584459"/>
              <a:gd name="connsiteY4" fmla="*/ 5191871 h 5584460"/>
              <a:gd name="connsiteX5" fmla="*/ 1844438 w 5584459"/>
              <a:gd name="connsiteY5" fmla="*/ 5191871 h 5584460"/>
              <a:gd name="connsiteX6" fmla="*/ 392589 w 5584459"/>
              <a:gd name="connsiteY6" fmla="*/ 3740023 h 5584460"/>
              <a:gd name="connsiteX7" fmla="*/ 392589 w 5584459"/>
              <a:gd name="connsiteY7" fmla="*/ 1844438 h 5584460"/>
              <a:gd name="connsiteX8" fmla="*/ 1844438 w 5584459"/>
              <a:gd name="connsiteY8" fmla="*/ 392589 h 5584460"/>
              <a:gd name="connsiteX9" fmla="*/ 2792230 w 5584459"/>
              <a:gd name="connsiteY9" fmla="*/ 0 h 5584460"/>
            </a:gdLst>
            <a:rect l="l" t="t" r="r" b="b"/>
            <a:pathLst>
              <a:path w="5584459" h="5584460">
                <a:moveTo>
                  <a:pt x="2792230" y="0"/>
                </a:moveTo>
                <a:cubicBezTo>
                  <a:pt x="3135264" y="0"/>
                  <a:pt x="3478297" y="130863"/>
                  <a:pt x="3740023" y="392589"/>
                </a:cubicBezTo>
                <a:lnTo>
                  <a:pt x="5191871" y="1844438"/>
                </a:lnTo>
                <a:cubicBezTo>
                  <a:pt x="5715322" y="2367889"/>
                  <a:pt x="5715322" y="3216571"/>
                  <a:pt x="5191871" y="3740023"/>
                </a:cubicBezTo>
                <a:lnTo>
                  <a:pt x="3740023" y="5191871"/>
                </a:lnTo>
                <a:cubicBezTo>
                  <a:pt x="3216571" y="5715323"/>
                  <a:pt x="2367889" y="5715323"/>
                  <a:pt x="1844438" y="5191871"/>
                </a:cubicBezTo>
                <a:lnTo>
                  <a:pt x="392589" y="3740023"/>
                </a:lnTo>
                <a:cubicBezTo>
                  <a:pt x="-130863" y="3216571"/>
                  <a:pt x="-130863" y="2367889"/>
                  <a:pt x="392589" y="1844438"/>
                </a:cubicBezTo>
                <a:lnTo>
                  <a:pt x="1844438" y="392589"/>
                </a:lnTo>
                <a:cubicBezTo>
                  <a:pt x="2106164" y="130863"/>
                  <a:pt x="2449197" y="0"/>
                  <a:pt x="2792230" y="0"/>
                </a:cubicBezTo>
                <a:close/>
              </a:path>
            </a:pathLst>
          </a:custGeom>
          <a:solidFill>
            <a:schemeClr val="bg1"/>
          </a:solidFill>
          <a:ln cap="sq">
            <a:noFill/>
          </a:ln>
          <a:effectLst>
            <a:outerShdw dist="0" blurRad="317500" dir="0" sx="102000" sy="102000" kx="0" ky="0" algn="ctr" rotWithShape="0">
              <a:schemeClr val="accent1">
                <a:alpha val="30000"/>
              </a:schemeClr>
            </a:outerShdw>
          </a:effectLst>
        </p:spPr>
        <p:txBody>
          <a:bodyPr vert="horz" wrap="square" lIns="91440" tIns="45720" rIns="91440" bIns="45720" rtlCol="0" anchor="t"/>
          <a:lstStyle/>
          <a:p>
            <a:pPr algn="l"/>
            <a:endParaRPr kumimoji="1" lang="zh-CN" altLang="en-US"/>
          </a:p>
        </p:txBody>
      </p:sp>
      <p:sp>
        <p:nvSpPr>
          <p:cNvPr id="7" name="标题 1"/>
          <p:cNvSpPr txBox="1"/>
          <p:nvPr/>
        </p:nvSpPr>
        <p:spPr>
          <a:xfrm rot="0" flipH="0" flipV="0">
            <a:off x="660399" y="2226480"/>
            <a:ext cx="3271928" cy="2405041"/>
          </a:xfrm>
          <a:prstGeom prst="rect">
            <a:avLst/>
          </a:prstGeom>
          <a:noFill/>
          <a:ln>
            <a:noFill/>
          </a:ln>
        </p:spPr>
        <p:txBody>
          <a:bodyPr vert="horz" wrap="square" lIns="0" tIns="0" rIns="0" bIns="0" rtlCol="0" anchor="ctr"/>
          <a:lstStyle/>
          <a:p>
            <a:pPr algn="r"/>
            <a:r>
              <a:rPr kumimoji="1" lang="en-US" altLang="zh-CN" sz="1600">
                <a:ln w="12700">
                  <a:noFill/>
                </a:ln>
                <a:solidFill>
                  <a:srgbClr val="262626">
                    <a:alpha val="100000"/>
                  </a:srgbClr>
                </a:solidFill>
                <a:latin typeface="SourceHanSerifJP-Bold"/>
                <a:ea typeface="SourceHanSerifJP-Bold"/>
                <a:cs typeface="SourceHanSerifJP-Bold"/>
              </a:rPr>
              <a:t>ソクラテスの無知の知の概念</a:t>
            </a:r>
            <a:endParaRPr kumimoji="1" lang="zh-CN" altLang="en-US"/>
          </a:p>
        </p:txBody>
      </p:sp>
      <p:sp>
        <p:nvSpPr>
          <p:cNvPr id="8" name="标题 1"/>
          <p:cNvSpPr txBox="1"/>
          <p:nvPr/>
        </p:nvSpPr>
        <p:spPr>
          <a:xfrm rot="0" flipH="0" flipV="0">
            <a:off x="8491151" y="1752600"/>
            <a:ext cx="3098800" cy="812800"/>
          </a:xfrm>
          <a:prstGeom prst="rect">
            <a:avLst/>
          </a:prstGeom>
          <a:noFill/>
          <a:ln>
            <a:noFill/>
          </a:ln>
        </p:spPr>
        <p:txBody>
          <a:bodyPr vert="horz" wrap="square" lIns="0" tIns="0" rIns="0" bIns="0" rtlCol="0" anchor="ctr">
            <a:spAutoFit/>
          </a:bodyPr>
          <a:lstStyle/>
          <a:p>
            <a:pPr algn="l"/>
            <a:r>
              <a:rPr kumimoji="1" lang="en-US" altLang="zh-CN" sz="1044">
                <a:ln w="12700">
                  <a:noFill/>
                </a:ln>
                <a:solidFill>
                  <a:srgbClr val="262626">
                    <a:alpha val="100000"/>
                  </a:srgbClr>
                </a:solidFill>
                <a:latin typeface="SourceHanSerifJP-Regular"/>
                <a:ea typeface="SourceHanSerifJP-Regular"/>
                <a:cs typeface="SourceHanSerifJP-Regular"/>
              </a:rPr>
              <a:t>ソクラテスがデルフォイの神託所から「最も賢い人物」と言われたことに端を発し、「自分が無知であることを知っている」という点で他の人々よりも賢いと結論づけた概念。</a:t>
            </a:r>
            <a:endParaRPr kumimoji="1" lang="zh-CN" altLang="en-US"/>
          </a:p>
        </p:txBody>
      </p:sp>
      <p:sp>
        <p:nvSpPr>
          <p:cNvPr id="9" name="标题 1"/>
          <p:cNvSpPr txBox="1"/>
          <p:nvPr/>
        </p:nvSpPr>
        <p:spPr>
          <a:xfrm rot="0" flipH="0" flipV="0">
            <a:off x="8491151" y="3962400"/>
            <a:ext cx="3098800" cy="571500"/>
          </a:xfrm>
          <a:prstGeom prst="rect">
            <a:avLst/>
          </a:prstGeom>
          <a:noFill/>
          <a:ln>
            <a:noFill/>
          </a:ln>
        </p:spPr>
        <p:txBody>
          <a:bodyPr vert="horz" wrap="square" lIns="0" tIns="0" rIns="0" bIns="0" rtlCol="0" anchor="ctr">
            <a:spAutoFit/>
          </a:bodyPr>
          <a:lstStyle/>
          <a:p>
            <a:pPr algn="l"/>
            <a:r>
              <a:rPr kumimoji="1" lang="en-US" altLang="zh-CN" sz="982">
                <a:ln w="12700">
                  <a:noFill/>
                </a:ln>
                <a:solidFill>
                  <a:srgbClr val="262626">
                    <a:alpha val="100000"/>
                  </a:srgbClr>
                </a:solidFill>
                <a:latin typeface="SourceHanSerifJP-Regular"/>
                <a:ea typeface="SourceHanSerifJP-Regular"/>
                <a:cs typeface="SourceHanSerifJP-Regular"/>
              </a:rPr>
              <a:t>「無知の知」という表現は日本で誤って広まった解釈であり、「不知の自覚」と表現すべきだと指摘されている。</a:t>
            </a:r>
            <a:endParaRPr kumimoji="1" lang="zh-CN" altLang="en-US"/>
          </a:p>
        </p:txBody>
      </p:sp>
      <p:sp>
        <p:nvSpPr>
          <p:cNvPr id="10" name="标题 1"/>
          <p:cNvSpPr txBox="1"/>
          <p:nvPr/>
        </p:nvSpPr>
        <p:spPr>
          <a:xfrm rot="0" flipH="0" flipV="0">
            <a:off x="7358510" y="2183167"/>
            <a:ext cx="486682" cy="486682"/>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79 h 720001"/>
              <a:gd name="connsiteX5" fmla="*/ 507383 w 720001"/>
              <a:gd name="connsiteY5" fmla="*/ 72694 h 720001"/>
              <a:gd name="connsiteX6" fmla="*/ 457070 w 720001"/>
              <a:gd name="connsiteY6" fmla="*/ 57166 h 720001"/>
              <a:gd name="connsiteX7" fmla="*/ 307952 w 720001"/>
              <a:gd name="connsiteY7" fmla="*/ 56386 h 720001"/>
              <a:gd name="connsiteX8" fmla="*/ 240115 w 720001"/>
              <a:gd name="connsiteY8" fmla="*/ 76251 h 720001"/>
              <a:gd name="connsiteX9" fmla="*/ 142092 w 720001"/>
              <a:gd name="connsiteY9" fmla="*/ 142179 h 720001"/>
              <a:gd name="connsiteX10" fmla="*/ 76077 w 720001"/>
              <a:gd name="connsiteY10" fmla="*/ 240116 h 720001"/>
              <a:gd name="connsiteX11" fmla="*/ 51874 w 720001"/>
              <a:gd name="connsiteY11" fmla="*/ 360000 h 720001"/>
              <a:gd name="connsiteX12" fmla="*/ 76077 w 720001"/>
              <a:gd name="connsiteY12" fmla="*/ 479885 h 720001"/>
              <a:gd name="connsiteX13" fmla="*/ 142092 w 720001"/>
              <a:gd name="connsiteY13" fmla="*/ 577822 h 720001"/>
              <a:gd name="connsiteX14" fmla="*/ 240029 w 720001"/>
              <a:gd name="connsiteY14" fmla="*/ 643837 h 720001"/>
              <a:gd name="connsiteX15" fmla="*/ 359913 w 720001"/>
              <a:gd name="connsiteY15" fmla="*/ 668039 h 720001"/>
              <a:gd name="connsiteX16" fmla="*/ 479798 w 720001"/>
              <a:gd name="connsiteY16" fmla="*/ 643837 h 720001"/>
              <a:gd name="connsiteX17" fmla="*/ 577735 w 720001"/>
              <a:gd name="connsiteY17" fmla="*/ 577822 h 720001"/>
              <a:gd name="connsiteX18" fmla="*/ 643750 w 720001"/>
              <a:gd name="connsiteY18" fmla="*/ 479885 h 720001"/>
              <a:gd name="connsiteX19" fmla="*/ 663615 w 720001"/>
              <a:gd name="connsiteY19" fmla="*/ 412049 h 720001"/>
              <a:gd name="connsiteX20" fmla="*/ 360000 w 720001"/>
              <a:gd name="connsiteY20" fmla="*/ 412049 h 720001"/>
              <a:gd name="connsiteX21" fmla="*/ 307952 w 720001"/>
              <a:gd name="connsiteY21" fmla="*/ 360000 h 720001"/>
              <a:gd name="connsiteX22" fmla="*/ 405022 w 720001"/>
              <a:gd name="connsiteY22" fmla="*/ 0 h 720001"/>
              <a:gd name="connsiteX23" fmla="*/ 720001 w 720001"/>
              <a:gd name="connsiteY23" fmla="*/ 314979 h 720001"/>
              <a:gd name="connsiteX24" fmla="*/ 405022 w 720001"/>
              <a:gd name="connsiteY24" fmla="*/ 314979 h 720001"/>
              <a:gd name="connsiteX25" fmla="*/ 360000 w 720001"/>
              <a:gd name="connsiteY25" fmla="*/ 0 h 720001"/>
              <a:gd name="connsiteX26" fmla="*/ 360000 w 720001"/>
              <a:gd name="connsiteY26" fmla="*/ 360000 h 720001"/>
              <a:gd name="connsiteX27" fmla="*/ 720001 w 720001"/>
              <a:gd name="connsiteY27" fmla="*/ 360000 h 720001"/>
              <a:gd name="connsiteX28" fmla="*/ 360000 w 720001"/>
              <a:gd name="connsiteY28" fmla="*/ 720001 h 720001"/>
              <a:gd name="connsiteX29" fmla="*/ 0 w 720001"/>
              <a:gd name="connsiteY29" fmla="*/ 360000 h 720001"/>
              <a:gd name="connsiteX30" fmla="*/ 360000 w 720001"/>
              <a:gd name="connsiteY30" fmla="*/ 0 h 720001"/>
            </a:gd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79"/>
                </a:cubicBezTo>
                <a:cubicBezTo>
                  <a:pt x="566806" y="104877"/>
                  <a:pt x="538699" y="85966"/>
                  <a:pt x="507383" y="72694"/>
                </a:cubicBezTo>
                <a:cubicBezTo>
                  <a:pt x="491075" y="65755"/>
                  <a:pt x="474246" y="60636"/>
                  <a:pt x="457070" y="57166"/>
                </a:cubicBezTo>
                <a:close/>
                <a:moveTo>
                  <a:pt x="307952" y="56386"/>
                </a:moveTo>
                <a:cubicBezTo>
                  <a:pt x="284703" y="60376"/>
                  <a:pt x="262062" y="66969"/>
                  <a:pt x="240115" y="76251"/>
                </a:cubicBezTo>
                <a:cubicBezTo>
                  <a:pt x="203508" y="91778"/>
                  <a:pt x="170544" y="113986"/>
                  <a:pt x="142092" y="142179"/>
                </a:cubicBezTo>
                <a:cubicBezTo>
                  <a:pt x="113812" y="170545"/>
                  <a:pt x="91605" y="203422"/>
                  <a:pt x="76077" y="240116"/>
                </a:cubicBezTo>
                <a:cubicBezTo>
                  <a:pt x="60029" y="278111"/>
                  <a:pt x="51874" y="318362"/>
                  <a:pt x="51874" y="360000"/>
                </a:cubicBezTo>
                <a:cubicBezTo>
                  <a:pt x="51874" y="401639"/>
                  <a:pt x="60029" y="441976"/>
                  <a:pt x="76077" y="479885"/>
                </a:cubicBezTo>
                <a:cubicBezTo>
                  <a:pt x="91605" y="516579"/>
                  <a:pt x="113812" y="549543"/>
                  <a:pt x="142092" y="577822"/>
                </a:cubicBezTo>
                <a:cubicBezTo>
                  <a:pt x="170458" y="606102"/>
                  <a:pt x="203335" y="628309"/>
                  <a:pt x="240029" y="643837"/>
                </a:cubicBezTo>
                <a:cubicBezTo>
                  <a:pt x="278024" y="659885"/>
                  <a:pt x="318275" y="668039"/>
                  <a:pt x="359913" y="668039"/>
                </a:cubicBezTo>
                <a:cubicBezTo>
                  <a:pt x="401552" y="668039"/>
                  <a:pt x="441890" y="659885"/>
                  <a:pt x="479798" y="643837"/>
                </a:cubicBezTo>
                <a:cubicBezTo>
                  <a:pt x="516492" y="628309"/>
                  <a:pt x="549456" y="606102"/>
                  <a:pt x="577735" y="577822"/>
                </a:cubicBezTo>
                <a:cubicBezTo>
                  <a:pt x="606015" y="549456"/>
                  <a:pt x="628222" y="516579"/>
                  <a:pt x="643750" y="479885"/>
                </a:cubicBezTo>
                <a:cubicBezTo>
                  <a:pt x="653032" y="457938"/>
                  <a:pt x="659625" y="435297"/>
                  <a:pt x="663615" y="412049"/>
                </a:cubicBezTo>
                <a:lnTo>
                  <a:pt x="360000" y="412049"/>
                </a:lnTo>
                <a:cubicBezTo>
                  <a:pt x="331287" y="412049"/>
                  <a:pt x="307952" y="388714"/>
                  <a:pt x="307952" y="360000"/>
                </a:cubicBezTo>
                <a:close/>
                <a:moveTo>
                  <a:pt x="405022" y="0"/>
                </a:moveTo>
                <a:cubicBezTo>
                  <a:pt x="578950" y="0"/>
                  <a:pt x="720001" y="141051"/>
                  <a:pt x="720001" y="314979"/>
                </a:cubicBezTo>
                <a:lnTo>
                  <a:pt x="405022" y="314979"/>
                </a:lnTo>
                <a:close/>
                <a:moveTo>
                  <a:pt x="360000" y="0"/>
                </a:moveTo>
                <a:lnTo>
                  <a:pt x="360000" y="360000"/>
                </a:lnTo>
                <a:lnTo>
                  <a:pt x="720001" y="360000"/>
                </a:lnTo>
                <a:cubicBezTo>
                  <a:pt x="720001" y="558825"/>
                  <a:pt x="558824" y="720001"/>
                  <a:pt x="360000" y="720001"/>
                </a:cubicBezTo>
                <a:cubicBezTo>
                  <a:pt x="161176" y="720001"/>
                  <a:pt x="0" y="558825"/>
                  <a:pt x="0" y="360000"/>
                </a:cubicBezTo>
                <a:cubicBezTo>
                  <a:pt x="0" y="161176"/>
                  <a:pt x="161176" y="0"/>
                  <a:pt x="360000" y="0"/>
                </a:cubicBezTo>
                <a:close/>
              </a:path>
            </a:pathLst>
          </a:custGeom>
          <a:solidFill>
            <a:schemeClr val="accent1"/>
          </a:solidFill>
          <a:ln cap="sq">
            <a:noFill/>
          </a:ln>
          <a:effectLst/>
        </p:spPr>
        <p:txBody>
          <a:bodyPr vert="horz" wrap="square" lIns="91440" tIns="45720" rIns="91440" bIns="45720" rtlCol="0" anchor="t"/>
          <a:lstStyle/>
          <a:p>
            <a:pPr algn="l"/>
            <a:endParaRPr kumimoji="1" lang="zh-CN" altLang="en-US"/>
          </a:p>
        </p:txBody>
      </p:sp>
      <p:sp>
        <p:nvSpPr>
          <p:cNvPr id="11" name="标题 1"/>
          <p:cNvSpPr txBox="1"/>
          <p:nvPr/>
        </p:nvSpPr>
        <p:spPr>
          <a:xfrm rot="0" flipH="0" flipV="0">
            <a:off x="7377210" y="4388181"/>
            <a:ext cx="449282" cy="486682"/>
          </a:xfrm>
          <a:custGeom>
            <a:avLst/>
            <a:gdLst>
              <a:gd name="connsiteX0" fmla="*/ 712625 w 1425436"/>
              <a:gd name="connsiteY0" fmla="*/ 111621 h 1544091"/>
              <a:gd name="connsiteX1" fmla="*/ 902567 w 1425436"/>
              <a:gd name="connsiteY1" fmla="*/ 190314 h 1544091"/>
              <a:gd name="connsiteX2" fmla="*/ 981260 w 1425436"/>
              <a:gd name="connsiteY2" fmla="*/ 380256 h 1544091"/>
              <a:gd name="connsiteX3" fmla="*/ 902567 w 1425436"/>
              <a:gd name="connsiteY3" fmla="*/ 570198 h 1544091"/>
              <a:gd name="connsiteX4" fmla="*/ 712625 w 1425436"/>
              <a:gd name="connsiteY4" fmla="*/ 648891 h 1544091"/>
              <a:gd name="connsiteX5" fmla="*/ 522684 w 1425436"/>
              <a:gd name="connsiteY5" fmla="*/ 570198 h 1544091"/>
              <a:gd name="connsiteX6" fmla="*/ 444177 w 1425436"/>
              <a:gd name="connsiteY6" fmla="*/ 380070 h 1544091"/>
              <a:gd name="connsiteX7" fmla="*/ 522870 w 1425436"/>
              <a:gd name="connsiteY7" fmla="*/ 190128 h 1544091"/>
              <a:gd name="connsiteX8" fmla="*/ 712625 w 1425436"/>
              <a:gd name="connsiteY8" fmla="*/ 111621 h 1544091"/>
              <a:gd name="connsiteX9" fmla="*/ 712625 w 1425436"/>
              <a:gd name="connsiteY9" fmla="*/ 0 h 1544091"/>
              <a:gd name="connsiteX10" fmla="*/ 332556 w 1425436"/>
              <a:gd name="connsiteY10" fmla="*/ 380070 h 1544091"/>
              <a:gd name="connsiteX11" fmla="*/ 712625 w 1425436"/>
              <a:gd name="connsiteY11" fmla="*/ 760140 h 1544091"/>
              <a:gd name="connsiteX12" fmla="*/ 1092695 w 1425436"/>
              <a:gd name="connsiteY12" fmla="*/ 380070 h 1544091"/>
              <a:gd name="connsiteX13" fmla="*/ 712625 w 1425436"/>
              <a:gd name="connsiteY13" fmla="*/ 0 h 1544091"/>
              <a:gd name="connsiteX14" fmla="*/ 712625 w 1425436"/>
              <a:gd name="connsiteY14" fmla="*/ 943012 h 1544091"/>
              <a:gd name="connsiteX15" fmla="*/ 978842 w 1425436"/>
              <a:gd name="connsiteY15" fmla="*/ 976685 h 1544091"/>
              <a:gd name="connsiteX16" fmla="*/ 1146087 w 1425436"/>
              <a:gd name="connsiteY16" fmla="*/ 1059470 h 1544091"/>
              <a:gd name="connsiteX17" fmla="*/ 1248593 w 1425436"/>
              <a:gd name="connsiteY17" fmla="*/ 1174440 h 1544091"/>
              <a:gd name="connsiteX18" fmla="*/ 1310356 w 1425436"/>
              <a:gd name="connsiteY18" fmla="*/ 1316385 h 1544091"/>
              <a:gd name="connsiteX19" fmla="*/ 1296590 w 1425436"/>
              <a:gd name="connsiteY19" fmla="*/ 1390241 h 1544091"/>
              <a:gd name="connsiteX20" fmla="*/ 1208595 w 1425436"/>
              <a:gd name="connsiteY20" fmla="*/ 1432285 h 1544091"/>
              <a:gd name="connsiteX21" fmla="*/ 216842 w 1425436"/>
              <a:gd name="connsiteY21" fmla="*/ 1432285 h 1544091"/>
              <a:gd name="connsiteX22" fmla="*/ 128847 w 1425436"/>
              <a:gd name="connsiteY22" fmla="*/ 1390241 h 1544091"/>
              <a:gd name="connsiteX23" fmla="*/ 115081 w 1425436"/>
              <a:gd name="connsiteY23" fmla="*/ 1316385 h 1544091"/>
              <a:gd name="connsiteX24" fmla="*/ 176844 w 1425436"/>
              <a:gd name="connsiteY24" fmla="*/ 1174440 h 1544091"/>
              <a:gd name="connsiteX25" fmla="*/ 279350 w 1425436"/>
              <a:gd name="connsiteY25" fmla="*/ 1059470 h 1544091"/>
              <a:gd name="connsiteX26" fmla="*/ 446595 w 1425436"/>
              <a:gd name="connsiteY26" fmla="*/ 976685 h 1544091"/>
              <a:gd name="connsiteX27" fmla="*/ 712625 w 1425436"/>
              <a:gd name="connsiteY27" fmla="*/ 943012 h 1544091"/>
              <a:gd name="connsiteX28" fmla="*/ 712625 w 1425436"/>
              <a:gd name="connsiteY28" fmla="*/ 831391 h 1544091"/>
              <a:gd name="connsiteX29" fmla="*/ 8296 w 1425436"/>
              <a:gd name="connsiteY29" fmla="*/ 1284387 h 1544091"/>
              <a:gd name="connsiteX30" fmla="*/ 216842 w 1425436"/>
              <a:gd name="connsiteY30" fmla="*/ 1544092 h 1544091"/>
              <a:gd name="connsiteX31" fmla="*/ 1208595 w 1425436"/>
              <a:gd name="connsiteY31" fmla="*/ 1544092 h 1544091"/>
              <a:gd name="connsiteX32" fmla="*/ 1417141 w 1425436"/>
              <a:gd name="connsiteY32" fmla="*/ 1284387 h 1544091"/>
              <a:gd name="connsiteX33" fmla="*/ 712625 w 1425436"/>
              <a:gd name="connsiteY33" fmla="*/ 831391 h 1544091"/>
            </a:gdLst>
            <a:rect l="l" t="t" r="r" b="b"/>
            <a:pathLst>
              <a:path w="1425436" h="1544091">
                <a:moveTo>
                  <a:pt x="712625" y="111621"/>
                </a:moveTo>
                <a:cubicBezTo>
                  <a:pt x="784435" y="111621"/>
                  <a:pt x="851780" y="139526"/>
                  <a:pt x="902567" y="190314"/>
                </a:cubicBezTo>
                <a:cubicBezTo>
                  <a:pt x="953355" y="241102"/>
                  <a:pt x="981260" y="308446"/>
                  <a:pt x="981260" y="380256"/>
                </a:cubicBezTo>
                <a:cubicBezTo>
                  <a:pt x="981260" y="452065"/>
                  <a:pt x="953355" y="519410"/>
                  <a:pt x="902567" y="570198"/>
                </a:cubicBezTo>
                <a:cubicBezTo>
                  <a:pt x="851780" y="620985"/>
                  <a:pt x="784435" y="648891"/>
                  <a:pt x="712625" y="648891"/>
                </a:cubicBezTo>
                <a:cubicBezTo>
                  <a:pt x="640816" y="648891"/>
                  <a:pt x="573471" y="620985"/>
                  <a:pt x="522684" y="570198"/>
                </a:cubicBezTo>
                <a:cubicBezTo>
                  <a:pt x="472082" y="519224"/>
                  <a:pt x="444177" y="451693"/>
                  <a:pt x="444177" y="380070"/>
                </a:cubicBezTo>
                <a:cubicBezTo>
                  <a:pt x="444177" y="308446"/>
                  <a:pt x="472082" y="240916"/>
                  <a:pt x="522870" y="190128"/>
                </a:cubicBezTo>
                <a:cubicBezTo>
                  <a:pt x="573471" y="139526"/>
                  <a:pt x="641002" y="111621"/>
                  <a:pt x="712625" y="111621"/>
                </a:cubicBezTo>
                <a:moveTo>
                  <a:pt x="712625" y="0"/>
                </a:moveTo>
                <a:cubicBezTo>
                  <a:pt x="502778" y="0"/>
                  <a:pt x="332556" y="170036"/>
                  <a:pt x="332556" y="380070"/>
                </a:cubicBezTo>
                <a:cubicBezTo>
                  <a:pt x="332556" y="589917"/>
                  <a:pt x="502778" y="760140"/>
                  <a:pt x="712625" y="760140"/>
                </a:cubicBezTo>
                <a:cubicBezTo>
                  <a:pt x="922473" y="760140"/>
                  <a:pt x="1092695" y="589917"/>
                  <a:pt x="1092695" y="380070"/>
                </a:cubicBezTo>
                <a:cubicBezTo>
                  <a:pt x="1092881" y="170036"/>
                  <a:pt x="922659" y="0"/>
                  <a:pt x="712625" y="0"/>
                </a:cubicBezTo>
                <a:close/>
                <a:moveTo>
                  <a:pt x="712625" y="943012"/>
                </a:moveTo>
                <a:cubicBezTo>
                  <a:pt x="813643" y="943012"/>
                  <a:pt x="903126" y="954360"/>
                  <a:pt x="978842" y="976685"/>
                </a:cubicBezTo>
                <a:cubicBezTo>
                  <a:pt x="1043582" y="995846"/>
                  <a:pt x="1099951" y="1023752"/>
                  <a:pt x="1146087" y="1059470"/>
                </a:cubicBezTo>
                <a:cubicBezTo>
                  <a:pt x="1186829" y="1091096"/>
                  <a:pt x="1220315" y="1128675"/>
                  <a:pt x="1248593" y="1174440"/>
                </a:cubicBezTo>
                <a:cubicBezTo>
                  <a:pt x="1273708" y="1215368"/>
                  <a:pt x="1293985" y="1261877"/>
                  <a:pt x="1310356" y="1316385"/>
                </a:cubicBezTo>
                <a:cubicBezTo>
                  <a:pt x="1320774" y="1350801"/>
                  <a:pt x="1306264" y="1377404"/>
                  <a:pt x="1296590" y="1390241"/>
                </a:cubicBezTo>
                <a:cubicBezTo>
                  <a:pt x="1276684" y="1417030"/>
                  <a:pt x="1244686" y="1432285"/>
                  <a:pt x="1208595" y="1432285"/>
                </a:cubicBezTo>
                <a:lnTo>
                  <a:pt x="216842" y="1432285"/>
                </a:lnTo>
                <a:cubicBezTo>
                  <a:pt x="180937" y="1432285"/>
                  <a:pt x="148753" y="1417030"/>
                  <a:pt x="128847" y="1390241"/>
                </a:cubicBezTo>
                <a:cubicBezTo>
                  <a:pt x="119359" y="1377404"/>
                  <a:pt x="104849" y="1350801"/>
                  <a:pt x="115081" y="1316385"/>
                </a:cubicBezTo>
                <a:cubicBezTo>
                  <a:pt x="131452" y="1261877"/>
                  <a:pt x="151543" y="1215368"/>
                  <a:pt x="176844" y="1174440"/>
                </a:cubicBezTo>
                <a:cubicBezTo>
                  <a:pt x="204936" y="1128675"/>
                  <a:pt x="238422" y="1090910"/>
                  <a:pt x="279350" y="1059470"/>
                </a:cubicBezTo>
                <a:cubicBezTo>
                  <a:pt x="325486" y="1023752"/>
                  <a:pt x="381855" y="995846"/>
                  <a:pt x="446595" y="976685"/>
                </a:cubicBezTo>
                <a:cubicBezTo>
                  <a:pt x="522125" y="954360"/>
                  <a:pt x="611794" y="943012"/>
                  <a:pt x="712625" y="943012"/>
                </a:cubicBezTo>
                <a:moveTo>
                  <a:pt x="712625" y="831391"/>
                </a:moveTo>
                <a:cubicBezTo>
                  <a:pt x="244561" y="831391"/>
                  <a:pt x="77501" y="1053331"/>
                  <a:pt x="8296" y="1284387"/>
                </a:cubicBezTo>
                <a:cubicBezTo>
                  <a:pt x="-30771" y="1414611"/>
                  <a:pt x="73037" y="1544092"/>
                  <a:pt x="216842" y="1544092"/>
                </a:cubicBezTo>
                <a:lnTo>
                  <a:pt x="1208595" y="1544092"/>
                </a:lnTo>
                <a:cubicBezTo>
                  <a:pt x="1352400" y="1544092"/>
                  <a:pt x="1456208" y="1414611"/>
                  <a:pt x="1417141" y="1284387"/>
                </a:cubicBezTo>
                <a:cubicBezTo>
                  <a:pt x="1347750" y="1053331"/>
                  <a:pt x="1180690" y="831391"/>
                  <a:pt x="712625" y="831391"/>
                </a:cubicBezTo>
                <a:close/>
              </a:path>
            </a:pathLst>
          </a:custGeom>
          <a:solidFill>
            <a:schemeClr val="accent1"/>
          </a:solidFill>
          <a:ln cap="sq">
            <a:noFill/>
          </a:ln>
          <a:effectLst/>
        </p:spPr>
        <p:txBody>
          <a:bodyPr vert="horz" wrap="square" lIns="91440" tIns="45720" rIns="91440" bIns="45720" rtlCol="0" anchor="t"/>
          <a:lstStyle/>
          <a:p>
            <a:pPr algn="l"/>
            <a:endParaRPr kumimoji="1" lang="zh-CN" altLang="en-US"/>
          </a:p>
        </p:txBody>
      </p:sp>
      <p:grpSp>
        <p:nvGrpSpPr>
          <p:cNvPr id="12" name=""/>
          <p:cNvGrpSpPr/>
          <p:nvPr/>
        </p:nvGrpSpPr>
        <p:grpSpPr>
          <a:xfrm>
            <a:off x="4888481" y="2924177"/>
            <a:ext cx="999996" cy="1009648"/>
            <a:chOff x="4888481" y="2924177"/>
            <a:chExt cx="999996" cy="1009648"/>
          </a:xfrm>
        </p:grpSpPr>
        <p:sp>
          <p:nvSpPr>
            <p:cNvPr id="13" name="标题 1"/>
            <p:cNvSpPr txBox="1"/>
            <p:nvPr/>
          </p:nvSpPr>
          <p:spPr>
            <a:xfrm rot="0" flipH="0" flipV="0">
              <a:off x="4888481" y="2924462"/>
              <a:ext cx="999996" cy="1009363"/>
            </a:xfrm>
            <a:custGeom>
              <a:avLst/>
              <a:gdLst>
                <a:gd name="connsiteX0" fmla="*/ 180615 w 333205"/>
                <a:gd name="connsiteY0" fmla="*/ 0 h 336327"/>
                <a:gd name="connsiteX1" fmla="*/ 131466 w 333205"/>
                <a:gd name="connsiteY1" fmla="*/ 0 h 336327"/>
                <a:gd name="connsiteX2" fmla="*/ 59743 w 333205"/>
                <a:gd name="connsiteY2" fmla="*/ 53626 h 336327"/>
                <a:gd name="connsiteX3" fmla="*/ 2879 w 333205"/>
                <a:gd name="connsiteY3" fmla="*/ 246888 h 336327"/>
                <a:gd name="connsiteX4" fmla="*/ 69744 w 333205"/>
                <a:gd name="connsiteY4" fmla="*/ 336233 h 336327"/>
                <a:gd name="connsiteX5" fmla="*/ 93747 w 333205"/>
                <a:gd name="connsiteY5" fmla="*/ 315468 h 336327"/>
                <a:gd name="connsiteX6" fmla="*/ 77459 w 333205"/>
                <a:gd name="connsiteY6" fmla="*/ 298418 h 336327"/>
                <a:gd name="connsiteX7" fmla="*/ 42312 w 333205"/>
                <a:gd name="connsiteY7" fmla="*/ 270129 h 336327"/>
                <a:gd name="connsiteX8" fmla="*/ 103939 w 333205"/>
                <a:gd name="connsiteY8" fmla="*/ 200692 h 336327"/>
                <a:gd name="connsiteX9" fmla="*/ 160994 w 333205"/>
                <a:gd name="connsiteY9" fmla="*/ 200692 h 336327"/>
                <a:gd name="connsiteX10" fmla="*/ 202999 w 333205"/>
                <a:gd name="connsiteY10" fmla="*/ 242697 h 336327"/>
                <a:gd name="connsiteX11" fmla="*/ 202999 w 333205"/>
                <a:gd name="connsiteY11" fmla="*/ 260890 h 336327"/>
                <a:gd name="connsiteX12" fmla="*/ 202999 w 333205"/>
                <a:gd name="connsiteY12" fmla="*/ 260985 h 336327"/>
                <a:gd name="connsiteX13" fmla="*/ 202999 w 333205"/>
                <a:gd name="connsiteY13" fmla="*/ 293180 h 336327"/>
                <a:gd name="connsiteX14" fmla="*/ 246242 w 333205"/>
                <a:gd name="connsiteY14" fmla="*/ 336328 h 336327"/>
                <a:gd name="connsiteX15" fmla="*/ 290057 w 333205"/>
                <a:gd name="connsiteY15" fmla="*/ 336328 h 336327"/>
                <a:gd name="connsiteX16" fmla="*/ 333206 w 333205"/>
                <a:gd name="connsiteY16" fmla="*/ 293180 h 336327"/>
                <a:gd name="connsiteX17" fmla="*/ 333206 w 333205"/>
                <a:gd name="connsiteY17" fmla="*/ 260318 h 336327"/>
                <a:gd name="connsiteX18" fmla="*/ 333206 w 333205"/>
                <a:gd name="connsiteY18" fmla="*/ 235458 h 336327"/>
                <a:gd name="connsiteX19" fmla="*/ 333206 w 333205"/>
                <a:gd name="connsiteY19" fmla="*/ 153924 h 336327"/>
                <a:gd name="connsiteX20" fmla="*/ 180615 w 333205"/>
                <a:gd name="connsiteY20" fmla="*/ 0 h 336327"/>
                <a:gd name="connsiteX21" fmla="*/ 128323 w 333205"/>
                <a:gd name="connsiteY21" fmla="*/ 152019 h 336327"/>
                <a:gd name="connsiteX22" fmla="*/ 106034 w 333205"/>
                <a:gd name="connsiteY22" fmla="*/ 129731 h 336327"/>
                <a:gd name="connsiteX23" fmla="*/ 128323 w 333205"/>
                <a:gd name="connsiteY23" fmla="*/ 107442 h 336327"/>
                <a:gd name="connsiteX24" fmla="*/ 150611 w 333205"/>
                <a:gd name="connsiteY24" fmla="*/ 129731 h 336327"/>
                <a:gd name="connsiteX25" fmla="*/ 128323 w 333205"/>
                <a:gd name="connsiteY25" fmla="*/ 152019 h 336327"/>
              </a:gdLst>
              <a:rect l="l" t="t" r="r" b="b"/>
              <a:pathLst>
                <a:path w="333205" h="336327">
                  <a:moveTo>
                    <a:pt x="180615" y="0"/>
                  </a:moveTo>
                  <a:lnTo>
                    <a:pt x="131466" y="0"/>
                  </a:lnTo>
                  <a:cubicBezTo>
                    <a:pt x="98319" y="0"/>
                    <a:pt x="69077" y="21812"/>
                    <a:pt x="59743" y="53626"/>
                  </a:cubicBezTo>
                  <a:lnTo>
                    <a:pt x="2879" y="246888"/>
                  </a:lnTo>
                  <a:cubicBezTo>
                    <a:pt x="-10266" y="291560"/>
                    <a:pt x="23262" y="336233"/>
                    <a:pt x="69744" y="336233"/>
                  </a:cubicBezTo>
                  <a:cubicBezTo>
                    <a:pt x="88699" y="336233"/>
                    <a:pt x="93747" y="326041"/>
                    <a:pt x="93747" y="315468"/>
                  </a:cubicBezTo>
                  <a:cubicBezTo>
                    <a:pt x="93747" y="305753"/>
                    <a:pt x="86508" y="298704"/>
                    <a:pt x="77459" y="298418"/>
                  </a:cubicBezTo>
                  <a:cubicBezTo>
                    <a:pt x="59933" y="297847"/>
                    <a:pt x="44122" y="287560"/>
                    <a:pt x="42312" y="270129"/>
                  </a:cubicBezTo>
                  <a:cubicBezTo>
                    <a:pt x="38312" y="232505"/>
                    <a:pt x="67458" y="200692"/>
                    <a:pt x="103939" y="200692"/>
                  </a:cubicBezTo>
                  <a:lnTo>
                    <a:pt x="160994" y="200692"/>
                  </a:lnTo>
                  <a:cubicBezTo>
                    <a:pt x="184139" y="200692"/>
                    <a:pt x="202999" y="219456"/>
                    <a:pt x="202999" y="242697"/>
                  </a:cubicBezTo>
                  <a:lnTo>
                    <a:pt x="202999" y="260890"/>
                  </a:lnTo>
                  <a:cubicBezTo>
                    <a:pt x="202999" y="260890"/>
                    <a:pt x="202999" y="260890"/>
                    <a:pt x="202999" y="260985"/>
                  </a:cubicBezTo>
                  <a:lnTo>
                    <a:pt x="202999" y="293180"/>
                  </a:lnTo>
                  <a:cubicBezTo>
                    <a:pt x="202999" y="316897"/>
                    <a:pt x="222430" y="336328"/>
                    <a:pt x="246242" y="336328"/>
                  </a:cubicBezTo>
                  <a:lnTo>
                    <a:pt x="290057" y="336328"/>
                  </a:lnTo>
                  <a:cubicBezTo>
                    <a:pt x="313775" y="336328"/>
                    <a:pt x="333206" y="316897"/>
                    <a:pt x="333206" y="293180"/>
                  </a:cubicBezTo>
                  <a:lnTo>
                    <a:pt x="333206" y="260318"/>
                  </a:lnTo>
                  <a:lnTo>
                    <a:pt x="333206" y="235458"/>
                  </a:lnTo>
                  <a:lnTo>
                    <a:pt x="333206" y="153924"/>
                  </a:lnTo>
                  <a:cubicBezTo>
                    <a:pt x="249290" y="153353"/>
                    <a:pt x="181091" y="84677"/>
                    <a:pt x="180615" y="0"/>
                  </a:cubicBezTo>
                  <a:close/>
                  <a:moveTo>
                    <a:pt x="128323" y="152019"/>
                  </a:moveTo>
                  <a:cubicBezTo>
                    <a:pt x="116036" y="152019"/>
                    <a:pt x="106034" y="142018"/>
                    <a:pt x="106034" y="129731"/>
                  </a:cubicBezTo>
                  <a:cubicBezTo>
                    <a:pt x="106034" y="117443"/>
                    <a:pt x="116036" y="107442"/>
                    <a:pt x="128323" y="107442"/>
                  </a:cubicBezTo>
                  <a:cubicBezTo>
                    <a:pt x="140610" y="107442"/>
                    <a:pt x="150611" y="117443"/>
                    <a:pt x="150611" y="129731"/>
                  </a:cubicBezTo>
                  <a:cubicBezTo>
                    <a:pt x="150611" y="142018"/>
                    <a:pt x="140610" y="152019"/>
                    <a:pt x="128323" y="152019"/>
                  </a:cubicBezTo>
                  <a:close/>
                </a:path>
              </a:pathLst>
            </a:custGeom>
            <a:solidFill>
              <a:schemeClr val="accent1"/>
            </a:solidFill>
            <a:ln w="9525" cap="flat">
              <a:noFill/>
              <a:miter/>
            </a:ln>
          </p:spPr>
          <p:txBody>
            <a:bodyPr vert="horz" wrap="square" lIns="91440" tIns="45720" rIns="91440" bIns="45720" rtlCol="0" anchor="ctr"/>
            <a:lstStyle/>
            <a:p>
              <a:pPr algn="l"/>
              <a:endParaRPr kumimoji="1" lang="zh-CN" altLang="en-US"/>
            </a:p>
          </p:txBody>
        </p:sp>
        <p:sp>
          <p:nvSpPr>
            <p:cNvPr id="14" name="标题 1"/>
            <p:cNvSpPr txBox="1"/>
            <p:nvPr/>
          </p:nvSpPr>
          <p:spPr>
            <a:xfrm rot="0" flipH="0" flipV="0">
              <a:off x="5523724" y="2924177"/>
              <a:ext cx="364753" cy="364467"/>
            </a:xfrm>
            <a:custGeom>
              <a:avLst/>
              <a:gdLst>
                <a:gd name="connsiteX0" fmla="*/ 121539 w 121538"/>
                <a:gd name="connsiteY0" fmla="*/ 121444 h 121443"/>
                <a:gd name="connsiteX1" fmla="*/ 0 w 121538"/>
                <a:gd name="connsiteY1" fmla="*/ 0 h 121443"/>
                <a:gd name="connsiteX2" fmla="*/ 66008 w 121538"/>
                <a:gd name="connsiteY2" fmla="*/ 0 h 121443"/>
                <a:gd name="connsiteX3" fmla="*/ 121539 w 121538"/>
                <a:gd name="connsiteY3" fmla="*/ 55531 h 121443"/>
                <a:gd name="connsiteX4" fmla="*/ 121539 w 121538"/>
                <a:gd name="connsiteY4" fmla="*/ 121444 h 121443"/>
              </a:gdLst>
              <a:rect l="l" t="t" r="r" b="b"/>
              <a:pathLst>
                <a:path w="121538" h="121443">
                  <a:moveTo>
                    <a:pt x="121539" y="121444"/>
                  </a:moveTo>
                  <a:cubicBezTo>
                    <a:pt x="54769" y="120968"/>
                    <a:pt x="571" y="66770"/>
                    <a:pt x="0" y="0"/>
                  </a:cubicBezTo>
                  <a:lnTo>
                    <a:pt x="66008" y="0"/>
                  </a:lnTo>
                  <a:cubicBezTo>
                    <a:pt x="96679" y="0"/>
                    <a:pt x="121539" y="24860"/>
                    <a:pt x="121539" y="55531"/>
                  </a:cubicBezTo>
                  <a:lnTo>
                    <a:pt x="121539" y="121444"/>
                  </a:lnTo>
                  <a:close/>
                </a:path>
              </a:pathLst>
            </a:custGeom>
            <a:solidFill>
              <a:schemeClr val="accent1"/>
            </a:solidFill>
            <a:ln w="9525" cap="flat">
              <a:noFill/>
              <a:miter/>
            </a:ln>
          </p:spPr>
          <p:txBody>
            <a:bodyPr vert="horz" wrap="square" lIns="91440" tIns="45720" rIns="91440" bIns="45720" rtlCol="0" anchor="ctr"/>
            <a:lstStyle/>
            <a:p>
              <a:pPr algn="l"/>
              <a:endParaRPr kumimoji="1" lang="zh-CN" altLang="en-US"/>
            </a:p>
          </p:txBody>
        </p:sp>
      </p:grpSp>
      <p:sp>
        <p:nvSpPr>
          <p:cNvPr id="15" name="标题 1"/>
          <p:cNvSpPr txBox="1"/>
          <p:nvPr/>
        </p:nvSpPr>
        <p:spPr>
          <a:xfrm rot="0" flipH="0" flipV="0">
            <a:off x="781050" y="406540"/>
            <a:ext cx="10671175" cy="468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無知の知とは</a:t>
            </a:r>
            <a:endParaRPr kumimoji="1" lang="zh-CN" altLang="en-US"/>
          </a:p>
        </p:txBody>
      </p:sp>
      <p:sp>
        <p:nvSpPr>
          <p:cNvPr id="16" name="标题 1"/>
          <p:cNvSpPr txBox="1"/>
          <p:nvPr/>
        </p:nvSpPr>
        <p:spPr>
          <a:xfrm rot="0" flipH="0" flipV="0">
            <a:off x="46990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7" name="标题 1"/>
          <p:cNvSpPr txBox="1"/>
          <p:nvPr/>
        </p:nvSpPr>
        <p:spPr>
          <a:xfrm rot="0" flipH="0" flipV="0">
            <a:off x="19685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77800" y="-260350"/>
            <a:ext cx="12547600" cy="7378700"/>
          </a:xfrm>
          <a:prstGeom prst="rect"/>
          <a:solidFill>
            <a:schemeClr val="bg1"/>
          </a:solidFill>
        </p:spPr>
        <p:txBody>
          <a:bodyPr vert="horz" wrap="square" lIns="0" tIns="0" rIns="0" bIns="0" rtlCol="0" anchor="ctr"/>
          <a:lstStyle/>
          <a:p>
            <a:pPr algn="ctr"/>
            <a:endParaRPr kumimoji="1" lang="zh-CN" altLang="en-US"/>
          </a:p>
        </p:txBody>
      </p:sp>
      <p:sp>
        <p:nvSpPr>
          <p:cNvPr id="3" name="标题 1"/>
          <p:cNvSpPr txBox="1"/>
          <p:nvPr/>
        </p:nvSpPr>
        <p:spPr>
          <a:xfrm rot="0" flipH="0" flipV="0">
            <a:off x="1181790" y="1363579"/>
            <a:ext cx="9748699" cy="1860088"/>
          </a:xfrm>
          <a:prstGeom prst="rect">
            <a:avLst/>
          </a:prstGeom>
          <a:solidFill>
            <a:schemeClr val="bg1"/>
          </a:solid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4" name="标题 1"/>
          <p:cNvSpPr txBox="1"/>
          <p:nvPr/>
        </p:nvSpPr>
        <p:spPr>
          <a:xfrm rot="0" flipH="0" flipV="0">
            <a:off x="1181792" y="1363579"/>
            <a:ext cx="143085" cy="1860088"/>
          </a:xfrm>
          <a:prstGeom prst="rect">
            <a:avLst/>
          </a:prstGeom>
          <a:solidFill>
            <a:schemeClr val="accent1"/>
          </a:solid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5" name="标题 1"/>
          <p:cNvSpPr txBox="1"/>
          <p:nvPr/>
        </p:nvSpPr>
        <p:spPr>
          <a:xfrm rot="0" flipH="0" flipV="0">
            <a:off x="3224144" y="2123492"/>
            <a:ext cx="7364670" cy="823965"/>
          </a:xfrm>
          <a:prstGeom prst="rect">
            <a:avLst/>
          </a:prstGeom>
          <a:noFill/>
          <a:ln cap="sq">
            <a:noFill/>
          </a:ln>
        </p:spPr>
        <p:txBody>
          <a:bodyPr vert="horz" wrap="square" lIns="0" tIns="0" rIns="0" bIns="0" rtlCol="0" anchor="t"/>
          <a:lstStyle/>
          <a:p>
            <a:pPr algn="l"/>
            <a:r>
              <a:rPr kumimoji="1" lang="en-US" altLang="zh-CN" sz="1400">
                <a:ln w="12700">
                  <a:noFill/>
                </a:ln>
                <a:solidFill>
                  <a:srgbClr val="262626">
                    <a:alpha val="100000"/>
                  </a:srgbClr>
                </a:solidFill>
                <a:latin typeface="SourceHanSerifJP-Regular"/>
                <a:ea typeface="SourceHanSerifJP-Regular"/>
                <a:cs typeface="SourceHanSerifJP-Regular"/>
              </a:rPr>
              <a:t>ソクラテスの無知の知の発見により、人々は自分自身の無知に気づくことができる。
無知の自覚を持つことで、真の認識への道を歩むことができる。</a:t>
            </a:r>
            <a:endParaRPr kumimoji="1" lang="zh-CN" altLang="en-US"/>
          </a:p>
        </p:txBody>
      </p:sp>
      <p:pic>
        <p:nvPicPr>
          <p:cNvPr id="6" name=""/>
          <p:cNvPicPr>
            <a:picLocks noChangeAspect="1"/>
          </p:cNvPicPr>
          <p:nvPr/>
        </p:nvPicPr>
        <p:blipFill>
          <a:blip r:embed="rId2">
            <a:alphaModFix amt="100000"/>
          </a:blip>
          <a:srcRect l="26836" t="3821" r="14209" b="3713"/>
          <a:stretch>
            <a:fillRect/>
          </a:stretch>
        </p:blipFill>
        <p:spPr>
          <a:xfrm rot="0" flipH="0" flipV="0">
            <a:off x="1391897" y="1433173"/>
            <a:ext cx="1644023" cy="1720901"/>
          </a:xfrm>
          <a:custGeom>
            <a:avLst/>
            <a:gdLst/>
            <a:rect l="l" t="t" r="r" b="b"/>
            <a:pathLst>
              <a:path w="1644023" h="1720901">
                <a:moveTo>
                  <a:pt x="0" y="0"/>
                </a:moveTo>
                <a:lnTo>
                  <a:pt x="1644023" y="0"/>
                </a:lnTo>
                <a:lnTo>
                  <a:pt x="1644023" y="1720901"/>
                </a:lnTo>
                <a:lnTo>
                  <a:pt x="0" y="1720901"/>
                </a:lnTo>
                <a:close/>
              </a:path>
            </a:pathLst>
          </a:custGeom>
          <a:noFill/>
          <a:ln>
            <a:noFill/>
          </a:ln>
        </p:spPr>
      </p:pic>
      <p:sp>
        <p:nvSpPr>
          <p:cNvPr id="7" name="标题 1"/>
          <p:cNvSpPr txBox="1"/>
          <p:nvPr/>
        </p:nvSpPr>
        <p:spPr>
          <a:xfrm rot="0" flipH="0" flipV="0">
            <a:off x="10358272" y="2519867"/>
            <a:ext cx="639238" cy="820902"/>
          </a:xfrm>
          <a:prstGeom prst="rect">
            <a:avLst/>
          </a:prstGeom>
          <a:noFill/>
          <a:ln>
            <a:noFill/>
          </a:ln>
        </p:spPr>
        <p:txBody>
          <a:bodyPr vert="horz" wrap="square" lIns="0" tIns="0" rIns="0" bIns="0" rtlCol="0" anchor="t"/>
          <a:lstStyle/>
          <a:p>
            <a:pPr algn="ctr"/>
            <a:r>
              <a:rPr kumimoji="1" lang="en-US" altLang="zh-CN" sz="6000">
                <a:ln w="12700">
                  <a:solidFill>
                    <a:srgbClr val="0068BF">
                      <a:alpha val="100000"/>
                    </a:srgbClr>
                  </a:solidFill>
                </a:ln>
                <a:solidFill>
                  <a:srgbClr val="FFFFFF">
                    <a:alpha val="100000"/>
                  </a:srgbClr>
                </a:solidFill>
                <a:latin typeface="OPPOSans B"/>
                <a:ea typeface="OPPOSans B"/>
                <a:cs typeface="OPPOSans B"/>
              </a:rPr>
              <a:t>”</a:t>
            </a:r>
            <a:endParaRPr kumimoji="1" lang="zh-CN" altLang="en-US"/>
          </a:p>
        </p:txBody>
      </p:sp>
      <p:sp>
        <p:nvSpPr>
          <p:cNvPr id="8" name="标题 1"/>
          <p:cNvSpPr txBox="1"/>
          <p:nvPr/>
        </p:nvSpPr>
        <p:spPr>
          <a:xfrm rot="0" flipH="0" flipV="0">
            <a:off x="3219260" y="1692756"/>
            <a:ext cx="7364670" cy="377134"/>
          </a:xfrm>
          <a:prstGeom prst="rect">
            <a:avLst/>
          </a:prstGeom>
          <a:noFill/>
          <a:ln cap="sq">
            <a:noFill/>
          </a:ln>
        </p:spPr>
        <p:txBody>
          <a:bodyPr vert="horz" wrap="square" lIns="0" tIns="0" rIns="0" bIns="0" rtlCol="0" anchor="b"/>
          <a:lstStyle/>
          <a:p>
            <a:pPr algn="l"/>
            <a:r>
              <a:rPr kumimoji="1" lang="en-US" altLang="zh-CN" sz="1600">
                <a:ln w="12700">
                  <a:noFill/>
                </a:ln>
                <a:solidFill>
                  <a:srgbClr val="3F3F3F">
                    <a:alpha val="100000"/>
                  </a:srgbClr>
                </a:solidFill>
                <a:latin typeface="SourceHanSerifJP-Bold"/>
                <a:ea typeface="SourceHanSerifJP-Bold"/>
                <a:cs typeface="SourceHanSerifJP-Bold"/>
              </a:rPr>
              <a:t>無知の知による真の認識への到達</a:t>
            </a:r>
            <a:endParaRPr kumimoji="1" lang="zh-CN" altLang="en-US"/>
          </a:p>
        </p:txBody>
      </p:sp>
      <p:sp>
        <p:nvSpPr>
          <p:cNvPr id="9" name="标题 1"/>
          <p:cNvSpPr txBox="1"/>
          <p:nvPr/>
        </p:nvSpPr>
        <p:spPr>
          <a:xfrm rot="0" flipH="0" flipV="0">
            <a:off x="1181790" y="3736395"/>
            <a:ext cx="9748699" cy="1860088"/>
          </a:xfrm>
          <a:prstGeom prst="rect">
            <a:avLst/>
          </a:prstGeom>
          <a:solidFill>
            <a:schemeClr val="bg1"/>
          </a:solidFill>
          <a:ln w="12700" cap="sq">
            <a:solidFill>
              <a:schemeClr val="accent1"/>
            </a:solidFill>
            <a:miter/>
          </a:ln>
        </p:spPr>
        <p:txBody>
          <a:bodyPr vert="horz" wrap="square" lIns="91440" tIns="45720" rIns="91440" bIns="45720" rtlCol="0" anchor="ctr"/>
          <a:lstStyle/>
          <a:p>
            <a:pPr algn="l"/>
            <a:endParaRPr kumimoji="1" lang="zh-CN" altLang="en-US"/>
          </a:p>
        </p:txBody>
      </p:sp>
      <p:sp>
        <p:nvSpPr>
          <p:cNvPr id="10" name="标题 1"/>
          <p:cNvSpPr txBox="1"/>
          <p:nvPr/>
        </p:nvSpPr>
        <p:spPr>
          <a:xfrm rot="0" flipH="0" flipV="0">
            <a:off x="1181792" y="3736395"/>
            <a:ext cx="143085" cy="1860088"/>
          </a:xfrm>
          <a:prstGeom prst="rect">
            <a:avLst/>
          </a:prstGeom>
          <a:solidFill>
            <a:schemeClr val="accent1"/>
          </a:solid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1" name="标题 1"/>
          <p:cNvSpPr txBox="1"/>
          <p:nvPr/>
        </p:nvSpPr>
        <p:spPr>
          <a:xfrm rot="0" flipH="0" flipV="0">
            <a:off x="3224144" y="4496308"/>
            <a:ext cx="7364670" cy="823965"/>
          </a:xfrm>
          <a:prstGeom prst="rect">
            <a:avLst/>
          </a:prstGeom>
          <a:noFill/>
          <a:ln cap="sq">
            <a:noFill/>
          </a:ln>
        </p:spPr>
        <p:txBody>
          <a:bodyPr vert="horz" wrap="square" lIns="0" tIns="0" rIns="0" bIns="0" rtlCol="0" anchor="t"/>
          <a:lstStyle/>
          <a:p>
            <a:pPr algn="l"/>
            <a:r>
              <a:rPr kumimoji="1" lang="en-US" altLang="zh-CN" sz="1048">
                <a:ln w="12700">
                  <a:noFill/>
                </a:ln>
                <a:solidFill>
                  <a:srgbClr val="262626">
                    <a:alpha val="100000"/>
                  </a:srgbClr>
                </a:solidFill>
                <a:latin typeface="SourceHanSerifJP-Regular"/>
                <a:ea typeface="SourceHanSerifJP-Regular"/>
                <a:cs typeface="SourceHanSerifJP-Regular"/>
              </a:rPr>
              <a:t>無知の知の概念は、ソクラテスの哲学的思考において理性と謙虚さの重要性を証明している。
自分自身の無知を認めることで、知識を求める姿勢が生まれ、より深い真理を追求することができる。</a:t>
            </a:r>
            <a:endParaRPr kumimoji="1" lang="zh-CN" altLang="en-US"/>
          </a:p>
        </p:txBody>
      </p:sp>
      <p:pic>
        <p:nvPicPr>
          <p:cNvPr id="12" name=""/>
          <p:cNvPicPr>
            <a:picLocks noChangeAspect="1"/>
          </p:cNvPicPr>
          <p:nvPr/>
        </p:nvPicPr>
        <p:blipFill>
          <a:blip r:embed="rId3">
            <a:alphaModFix amt="100000"/>
          </a:blip>
          <a:srcRect l="0" t="18615" r="0" b="18615"/>
          <a:stretch>
            <a:fillRect/>
          </a:stretch>
        </p:blipFill>
        <p:spPr>
          <a:xfrm rot="0" flipH="0" flipV="0">
            <a:off x="1391897" y="3805989"/>
            <a:ext cx="1644023" cy="1720901"/>
          </a:xfrm>
          <a:custGeom>
            <a:avLst/>
            <a:gdLst/>
            <a:rect l="l" t="t" r="r" b="b"/>
            <a:pathLst>
              <a:path w="1644023" h="1720901">
                <a:moveTo>
                  <a:pt x="0" y="0"/>
                </a:moveTo>
                <a:lnTo>
                  <a:pt x="1644023" y="0"/>
                </a:lnTo>
                <a:lnTo>
                  <a:pt x="1644023" y="1720901"/>
                </a:lnTo>
                <a:lnTo>
                  <a:pt x="0" y="1720901"/>
                </a:lnTo>
                <a:close/>
              </a:path>
            </a:pathLst>
          </a:custGeom>
          <a:noFill/>
          <a:ln>
            <a:noFill/>
          </a:ln>
        </p:spPr>
      </p:pic>
      <p:sp>
        <p:nvSpPr>
          <p:cNvPr id="13" name="标题 1"/>
          <p:cNvSpPr txBox="1"/>
          <p:nvPr/>
        </p:nvSpPr>
        <p:spPr>
          <a:xfrm rot="0" flipH="0" flipV="0">
            <a:off x="10358272" y="4892683"/>
            <a:ext cx="639238" cy="820902"/>
          </a:xfrm>
          <a:prstGeom prst="rect">
            <a:avLst/>
          </a:prstGeom>
          <a:noFill/>
          <a:ln>
            <a:noFill/>
          </a:ln>
        </p:spPr>
        <p:txBody>
          <a:bodyPr vert="horz" wrap="square" lIns="0" tIns="0" rIns="0" bIns="0" rtlCol="0" anchor="t"/>
          <a:lstStyle/>
          <a:p>
            <a:pPr algn="ctr"/>
            <a:r>
              <a:rPr kumimoji="1" lang="en-US" altLang="zh-CN" sz="6000">
                <a:ln w="12700">
                  <a:solidFill>
                    <a:srgbClr val="0068BF">
                      <a:alpha val="100000"/>
                    </a:srgbClr>
                  </a:solidFill>
                </a:ln>
                <a:solidFill>
                  <a:srgbClr val="FFFFFF">
                    <a:alpha val="100000"/>
                  </a:srgbClr>
                </a:solidFill>
                <a:latin typeface="OPPOSans B"/>
                <a:ea typeface="OPPOSans B"/>
                <a:cs typeface="OPPOSans B"/>
              </a:rPr>
              <a:t>”</a:t>
            </a:r>
            <a:endParaRPr kumimoji="1" lang="zh-CN" altLang="en-US"/>
          </a:p>
        </p:txBody>
      </p:sp>
      <p:sp>
        <p:nvSpPr>
          <p:cNvPr id="14" name="标题 1"/>
          <p:cNvSpPr txBox="1"/>
          <p:nvPr/>
        </p:nvSpPr>
        <p:spPr>
          <a:xfrm rot="0" flipH="0" flipV="0">
            <a:off x="3219260" y="4040172"/>
            <a:ext cx="7364670" cy="402534"/>
          </a:xfrm>
          <a:prstGeom prst="rect">
            <a:avLst/>
          </a:prstGeom>
          <a:noFill/>
          <a:ln cap="sq">
            <a:noFill/>
          </a:ln>
        </p:spPr>
        <p:txBody>
          <a:bodyPr vert="horz" wrap="square" lIns="0" tIns="0" rIns="0" bIns="0" rtlCol="0" anchor="b"/>
          <a:lstStyle/>
          <a:p>
            <a:pPr algn="l"/>
            <a:r>
              <a:rPr kumimoji="1" lang="en-US" altLang="zh-CN" sz="1600">
                <a:ln w="12700">
                  <a:noFill/>
                </a:ln>
                <a:solidFill>
                  <a:srgbClr val="3F3F3F">
                    <a:alpha val="100000"/>
                  </a:srgbClr>
                </a:solidFill>
                <a:latin typeface="SourceHanSerifJP-Bold"/>
                <a:ea typeface="SourceHanSerifJP-Bold"/>
                <a:cs typeface="SourceHanSerifJP-Bold"/>
              </a:rPr>
              <a:t>理性と謙虚さの重要性の証明</a:t>
            </a:r>
            <a:endParaRPr kumimoji="1" lang="zh-CN" altLang="en-US"/>
          </a:p>
        </p:txBody>
      </p:sp>
      <p:sp>
        <p:nvSpPr>
          <p:cNvPr id="15" name="标题 1"/>
          <p:cNvSpPr txBox="1"/>
          <p:nvPr/>
        </p:nvSpPr>
        <p:spPr>
          <a:xfrm rot="0" flipH="0" flipV="0">
            <a:off x="781050" y="406540"/>
            <a:ext cx="10671175" cy="468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無知の知の意義</a:t>
            </a:r>
            <a:endParaRPr kumimoji="1" lang="zh-CN" altLang="en-US"/>
          </a:p>
        </p:txBody>
      </p:sp>
      <p:sp>
        <p:nvSpPr>
          <p:cNvPr id="16" name="标题 1"/>
          <p:cNvSpPr txBox="1"/>
          <p:nvPr/>
        </p:nvSpPr>
        <p:spPr>
          <a:xfrm rot="0" flipH="0" flipV="0">
            <a:off x="46990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7" name="标题 1"/>
          <p:cNvSpPr txBox="1"/>
          <p:nvPr/>
        </p:nvSpPr>
        <p:spPr>
          <a:xfrm rot="0" flipH="0" flipV="0">
            <a:off x="19685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100000"/>
          </a:blip>
          <a:srcRect l="27265" t="9677" r="1609" b="19197"/>
          <a:stretch>
            <a:fillRect/>
          </a:stretch>
        </p:blipFill>
        <p:spPr>
          <a:xfrm rot="0" flipH="0" flipV="0">
            <a:off x="0" y="0"/>
            <a:ext cx="12192000" cy="6858000"/>
          </a:xfrm>
          <a:prstGeom prst="rect">
            <a:avLst/>
          </a:prstGeom>
          <a:noFill/>
          <a:ln>
            <a:noFill/>
          </a:ln>
        </p:spPr>
      </p:pic>
      <p:sp>
        <p:nvSpPr>
          <p:cNvPr id="3" name="标题 1"/>
          <p:cNvSpPr txBox="1"/>
          <p:nvPr/>
        </p:nvSpPr>
        <p:spPr>
          <a:xfrm rot="0" flipH="0" flipV="0">
            <a:off x="10015719" y="2578099"/>
            <a:ext cx="1503181" cy="681407"/>
          </a:xfrm>
          <a:prstGeom prst="rect">
            <a:avLst/>
          </a:prstGeom>
          <a:solidFill>
            <a:schemeClr val="tx1">
              <a:lumMod val="85000"/>
              <a:lumOff val="15000"/>
            </a:schemeClr>
          </a:solidFill>
          <a:ln w="12700" cap="sq">
            <a:noFill/>
            <a:miter/>
          </a:ln>
        </p:spPr>
        <p:txBody>
          <a:bodyPr vert="horz" wrap="square" lIns="91440" tIns="45720" rIns="91440" bIns="45720" rtlCol="0" anchor="ctr"/>
          <a:lstStyle/>
          <a:p>
            <a:pPr algn="ctr"/>
            <a:endParaRPr kumimoji="1" lang="zh-CN" altLang="en-US"/>
          </a:p>
        </p:txBody>
      </p:sp>
      <p:sp>
        <p:nvSpPr>
          <p:cNvPr id="4" name="标题 1"/>
          <p:cNvSpPr txBox="1"/>
          <p:nvPr/>
        </p:nvSpPr>
        <p:spPr>
          <a:xfrm rot="0" flipH="0" flipV="0">
            <a:off x="8178800" y="1168400"/>
            <a:ext cx="3340100" cy="2009775"/>
          </a:xfrm>
          <a:prstGeom prst="rect">
            <a:avLst/>
          </a:prstGeom>
          <a:noFill/>
          <a:ln cap="sq">
            <a:noFill/>
          </a:ln>
        </p:spPr>
        <p:txBody>
          <a:bodyPr vert="horz" wrap="square" lIns="0" tIns="0" rIns="0" bIns="0" rtlCol="0" anchor="b"/>
          <a:lstStyle/>
          <a:p>
            <a:pPr algn="r"/>
            <a:r>
              <a:rPr kumimoji="1" lang="en-US" altLang="zh-CN" sz="8000">
                <a:ln w="19050">
                  <a:solidFill>
                    <a:srgbClr val="FFFFFF">
                      <a:alpha val="100000"/>
                    </a:srgbClr>
                  </a:solidFill>
                </a:ln>
                <a:solidFill>
                  <a:srgbClr val="262626">
                    <a:alpha val="100000"/>
                  </a:srgbClr>
                </a:solidFill>
                <a:latin typeface="OPPOSans H"/>
                <a:ea typeface="OPPOSans H"/>
                <a:cs typeface="OPPOSans H"/>
              </a:rPr>
              <a:t>02</a:t>
            </a:r>
            <a:endParaRPr kumimoji="1" lang="zh-CN" altLang="en-US"/>
          </a:p>
        </p:txBody>
      </p:sp>
      <p:sp>
        <p:nvSpPr>
          <p:cNvPr id="5" name="标题 1"/>
          <p:cNvSpPr txBox="1"/>
          <p:nvPr/>
        </p:nvSpPr>
        <p:spPr>
          <a:xfrm rot="0" flipH="0" flipV="0">
            <a:off x="4489450" y="3428222"/>
            <a:ext cx="7029450" cy="1791478"/>
          </a:xfrm>
          <a:prstGeom prst="rect">
            <a:avLst/>
          </a:prstGeom>
          <a:noFill/>
          <a:ln>
            <a:noFill/>
          </a:ln>
        </p:spPr>
        <p:txBody>
          <a:bodyPr vert="horz" wrap="square" lIns="0" tIns="0" rIns="0" bIns="0" rtlCol="0" anchor="t"/>
          <a:lstStyle/>
          <a:p>
            <a:pPr algn="r"/>
            <a:r>
              <a:rPr kumimoji="1" lang="en-US" altLang="zh-CN" sz="3600">
                <a:ln w="12700">
                  <a:noFill/>
                </a:ln>
                <a:solidFill>
                  <a:srgbClr val="262626">
                    <a:alpha val="100000"/>
                  </a:srgbClr>
                </a:solidFill>
                <a:latin typeface="SourceHanSerifJP-Bold"/>
                <a:ea typeface="SourceHanSerifJP-Bold"/>
                <a:cs typeface="SourceHanSerifJP-Bold"/>
              </a:rPr>
              <a:t>問答法（ソクラテス式問答法）</a:t>
            </a:r>
            <a:endParaRPr kumimoji="1" lang="zh-CN" altLang="en-US"/>
          </a:p>
        </p:txBody>
      </p:sp>
      <p:sp>
        <p:nvSpPr>
          <p:cNvPr id="6" name="标题 1"/>
          <p:cNvSpPr txBox="1"/>
          <p:nvPr/>
        </p:nvSpPr>
        <p:spPr>
          <a:xfrm rot="0" flipH="0" flipV="0">
            <a:off x="10981633" y="765492"/>
            <a:ext cx="537267" cy="390488"/>
          </a:xfrm>
          <a:custGeom>
            <a:avLst/>
            <a:gdLst/>
            <a:rect l="l" t="t" r="r" b="b"/>
            <a:pathLst>
              <a:path w="537267" h="390488">
                <a:moveTo>
                  <a:pt x="474259" y="272460"/>
                </a:moveTo>
                <a:cubicBezTo>
                  <a:pt x="461854" y="272289"/>
                  <a:pt x="453511" y="275831"/>
                  <a:pt x="449231" y="283086"/>
                </a:cubicBezTo>
                <a:cubicBezTo>
                  <a:pt x="444952" y="290341"/>
                  <a:pt x="442960" y="302334"/>
                  <a:pt x="443255" y="319065"/>
                </a:cubicBezTo>
                <a:cubicBezTo>
                  <a:pt x="442960" y="335947"/>
                  <a:pt x="444952" y="347890"/>
                  <a:pt x="449231" y="354895"/>
                </a:cubicBezTo>
                <a:cubicBezTo>
                  <a:pt x="453511" y="361900"/>
                  <a:pt x="461854" y="365292"/>
                  <a:pt x="474259" y="365071"/>
                </a:cubicBezTo>
                <a:cubicBezTo>
                  <a:pt x="486761" y="365292"/>
                  <a:pt x="495162" y="361900"/>
                  <a:pt x="499462" y="354895"/>
                </a:cubicBezTo>
                <a:cubicBezTo>
                  <a:pt x="503763" y="347890"/>
                  <a:pt x="505763" y="335947"/>
                  <a:pt x="505463" y="319065"/>
                </a:cubicBezTo>
                <a:cubicBezTo>
                  <a:pt x="505763" y="302334"/>
                  <a:pt x="503763" y="290341"/>
                  <a:pt x="499462" y="283086"/>
                </a:cubicBezTo>
                <a:cubicBezTo>
                  <a:pt x="495162" y="275831"/>
                  <a:pt x="486761" y="272289"/>
                  <a:pt x="474259" y="272460"/>
                </a:cubicBezTo>
                <a:close/>
                <a:moveTo>
                  <a:pt x="178984" y="272460"/>
                </a:moveTo>
                <a:cubicBezTo>
                  <a:pt x="166579" y="272289"/>
                  <a:pt x="158236" y="275831"/>
                  <a:pt x="153956" y="283086"/>
                </a:cubicBezTo>
                <a:cubicBezTo>
                  <a:pt x="149677" y="290341"/>
                  <a:pt x="147685" y="302334"/>
                  <a:pt x="147980" y="319065"/>
                </a:cubicBezTo>
                <a:cubicBezTo>
                  <a:pt x="147685" y="335947"/>
                  <a:pt x="149677" y="347890"/>
                  <a:pt x="153956" y="354895"/>
                </a:cubicBezTo>
                <a:cubicBezTo>
                  <a:pt x="158236" y="361900"/>
                  <a:pt x="166579" y="365292"/>
                  <a:pt x="178984" y="365071"/>
                </a:cubicBezTo>
                <a:cubicBezTo>
                  <a:pt x="191486" y="365292"/>
                  <a:pt x="199887" y="361900"/>
                  <a:pt x="204188" y="354895"/>
                </a:cubicBezTo>
                <a:cubicBezTo>
                  <a:pt x="208488" y="347890"/>
                  <a:pt x="210488" y="335947"/>
                  <a:pt x="210188" y="319065"/>
                </a:cubicBezTo>
                <a:cubicBezTo>
                  <a:pt x="210488" y="302334"/>
                  <a:pt x="208488" y="290341"/>
                  <a:pt x="204188" y="283086"/>
                </a:cubicBezTo>
                <a:cubicBezTo>
                  <a:pt x="199887" y="275831"/>
                  <a:pt x="191486" y="272289"/>
                  <a:pt x="178984" y="272460"/>
                </a:cubicBezTo>
                <a:close/>
                <a:moveTo>
                  <a:pt x="15002" y="249657"/>
                </a:moveTo>
                <a:lnTo>
                  <a:pt x="45406" y="249657"/>
                </a:lnTo>
                <a:lnTo>
                  <a:pt x="45406" y="362071"/>
                </a:lnTo>
                <a:lnTo>
                  <a:pt x="100613" y="362071"/>
                </a:lnTo>
                <a:lnTo>
                  <a:pt x="100613" y="388474"/>
                </a:lnTo>
                <a:lnTo>
                  <a:pt x="15002" y="388474"/>
                </a:lnTo>
                <a:close/>
                <a:moveTo>
                  <a:pt x="474259" y="247656"/>
                </a:moveTo>
                <a:cubicBezTo>
                  <a:pt x="487883" y="247490"/>
                  <a:pt x="499374" y="249468"/>
                  <a:pt x="508730" y="253591"/>
                </a:cubicBezTo>
                <a:cubicBezTo>
                  <a:pt x="518087" y="257713"/>
                  <a:pt x="525177" y="264981"/>
                  <a:pt x="530000" y="275393"/>
                </a:cubicBezTo>
                <a:cubicBezTo>
                  <a:pt x="534822" y="285806"/>
                  <a:pt x="537245" y="300363"/>
                  <a:pt x="537267" y="319065"/>
                </a:cubicBezTo>
                <a:cubicBezTo>
                  <a:pt x="537245" y="337768"/>
                  <a:pt x="534822" y="352325"/>
                  <a:pt x="530000" y="362737"/>
                </a:cubicBezTo>
                <a:cubicBezTo>
                  <a:pt x="525177" y="373150"/>
                  <a:pt x="518087" y="380417"/>
                  <a:pt x="508730" y="384540"/>
                </a:cubicBezTo>
                <a:cubicBezTo>
                  <a:pt x="499374" y="388663"/>
                  <a:pt x="487883" y="390641"/>
                  <a:pt x="474259" y="390474"/>
                </a:cubicBezTo>
                <a:cubicBezTo>
                  <a:pt x="460824" y="390641"/>
                  <a:pt x="449423" y="388663"/>
                  <a:pt x="440055" y="384540"/>
                </a:cubicBezTo>
                <a:cubicBezTo>
                  <a:pt x="430687" y="380417"/>
                  <a:pt x="423553" y="373150"/>
                  <a:pt x="418652" y="362737"/>
                </a:cubicBezTo>
                <a:cubicBezTo>
                  <a:pt x="413752" y="352325"/>
                  <a:pt x="411285" y="337768"/>
                  <a:pt x="411251" y="319065"/>
                </a:cubicBezTo>
                <a:cubicBezTo>
                  <a:pt x="411285" y="300363"/>
                  <a:pt x="413752" y="285806"/>
                  <a:pt x="418652" y="275393"/>
                </a:cubicBezTo>
                <a:cubicBezTo>
                  <a:pt x="423553" y="264981"/>
                  <a:pt x="430687" y="257713"/>
                  <a:pt x="440055" y="253591"/>
                </a:cubicBezTo>
                <a:cubicBezTo>
                  <a:pt x="449423" y="249468"/>
                  <a:pt x="460824" y="247490"/>
                  <a:pt x="474259" y="247656"/>
                </a:cubicBezTo>
                <a:close/>
                <a:moveTo>
                  <a:pt x="337785" y="247656"/>
                </a:moveTo>
                <a:cubicBezTo>
                  <a:pt x="344682" y="247665"/>
                  <a:pt x="351541" y="248098"/>
                  <a:pt x="358363" y="248957"/>
                </a:cubicBezTo>
                <a:cubicBezTo>
                  <a:pt x="365184" y="249815"/>
                  <a:pt x="370793" y="251049"/>
                  <a:pt x="375190" y="252657"/>
                </a:cubicBezTo>
                <a:lnTo>
                  <a:pt x="375190" y="279260"/>
                </a:lnTo>
                <a:cubicBezTo>
                  <a:pt x="369931" y="277364"/>
                  <a:pt x="364297" y="275956"/>
                  <a:pt x="358288" y="275035"/>
                </a:cubicBezTo>
                <a:cubicBezTo>
                  <a:pt x="352279" y="274114"/>
                  <a:pt x="346245" y="273656"/>
                  <a:pt x="340185" y="273660"/>
                </a:cubicBezTo>
                <a:cubicBezTo>
                  <a:pt x="326938" y="273351"/>
                  <a:pt x="317178" y="276518"/>
                  <a:pt x="310907" y="283161"/>
                </a:cubicBezTo>
                <a:cubicBezTo>
                  <a:pt x="304635" y="289803"/>
                  <a:pt x="301526" y="301772"/>
                  <a:pt x="301581" y="319065"/>
                </a:cubicBezTo>
                <a:cubicBezTo>
                  <a:pt x="301536" y="331218"/>
                  <a:pt x="302736" y="340629"/>
                  <a:pt x="305181" y="347299"/>
                </a:cubicBezTo>
                <a:cubicBezTo>
                  <a:pt x="307626" y="353969"/>
                  <a:pt x="311582" y="358594"/>
                  <a:pt x="317049" y="361174"/>
                </a:cubicBezTo>
                <a:cubicBezTo>
                  <a:pt x="322517" y="363755"/>
                  <a:pt x="329762" y="364987"/>
                  <a:pt x="338785" y="364871"/>
                </a:cubicBezTo>
                <a:cubicBezTo>
                  <a:pt x="341565" y="364884"/>
                  <a:pt x="344157" y="364809"/>
                  <a:pt x="346561" y="364646"/>
                </a:cubicBezTo>
                <a:cubicBezTo>
                  <a:pt x="348966" y="364484"/>
                  <a:pt x="351308" y="364159"/>
                  <a:pt x="353587" y="363671"/>
                </a:cubicBezTo>
                <a:lnTo>
                  <a:pt x="353587" y="333667"/>
                </a:lnTo>
                <a:lnTo>
                  <a:pt x="329984" y="333667"/>
                </a:lnTo>
                <a:lnTo>
                  <a:pt x="329984" y="308264"/>
                </a:lnTo>
                <a:lnTo>
                  <a:pt x="381791" y="308264"/>
                </a:lnTo>
                <a:lnTo>
                  <a:pt x="381791" y="384274"/>
                </a:lnTo>
                <a:cubicBezTo>
                  <a:pt x="376452" y="386020"/>
                  <a:pt x="369827" y="387478"/>
                  <a:pt x="361913" y="388649"/>
                </a:cubicBezTo>
                <a:cubicBezTo>
                  <a:pt x="354000" y="389820"/>
                  <a:pt x="345624" y="390428"/>
                  <a:pt x="336785" y="390474"/>
                </a:cubicBezTo>
                <a:cubicBezTo>
                  <a:pt x="322528" y="390671"/>
                  <a:pt x="310304" y="388811"/>
                  <a:pt x="300114" y="384896"/>
                </a:cubicBezTo>
                <a:cubicBezTo>
                  <a:pt x="289924" y="380981"/>
                  <a:pt x="282100" y="373831"/>
                  <a:pt x="276644" y="363449"/>
                </a:cubicBezTo>
                <a:cubicBezTo>
                  <a:pt x="271188" y="353066"/>
                  <a:pt x="268432" y="338271"/>
                  <a:pt x="268376" y="319065"/>
                </a:cubicBezTo>
                <a:cubicBezTo>
                  <a:pt x="268437" y="301308"/>
                  <a:pt x="271250" y="287195"/>
                  <a:pt x="276815" y="276727"/>
                </a:cubicBezTo>
                <a:cubicBezTo>
                  <a:pt x="282379" y="266259"/>
                  <a:pt x="290334" y="258769"/>
                  <a:pt x="300677" y="254257"/>
                </a:cubicBezTo>
                <a:cubicBezTo>
                  <a:pt x="311020" y="249746"/>
                  <a:pt x="323390" y="247545"/>
                  <a:pt x="337785" y="247656"/>
                </a:cubicBezTo>
                <a:close/>
                <a:moveTo>
                  <a:pt x="178984" y="247656"/>
                </a:moveTo>
                <a:cubicBezTo>
                  <a:pt x="192608" y="247490"/>
                  <a:pt x="204099" y="249468"/>
                  <a:pt x="213455" y="253591"/>
                </a:cubicBezTo>
                <a:cubicBezTo>
                  <a:pt x="222812" y="257713"/>
                  <a:pt x="229902" y="264981"/>
                  <a:pt x="234725" y="275393"/>
                </a:cubicBezTo>
                <a:cubicBezTo>
                  <a:pt x="239547" y="285806"/>
                  <a:pt x="241970" y="300363"/>
                  <a:pt x="241992" y="319065"/>
                </a:cubicBezTo>
                <a:cubicBezTo>
                  <a:pt x="241970" y="337768"/>
                  <a:pt x="239547" y="352325"/>
                  <a:pt x="234725" y="362737"/>
                </a:cubicBezTo>
                <a:cubicBezTo>
                  <a:pt x="229902" y="373150"/>
                  <a:pt x="222812" y="380417"/>
                  <a:pt x="213455" y="384540"/>
                </a:cubicBezTo>
                <a:cubicBezTo>
                  <a:pt x="204099" y="388663"/>
                  <a:pt x="192608" y="390641"/>
                  <a:pt x="178984" y="390474"/>
                </a:cubicBezTo>
                <a:cubicBezTo>
                  <a:pt x="165549" y="390641"/>
                  <a:pt x="154148" y="388663"/>
                  <a:pt x="144780" y="384540"/>
                </a:cubicBezTo>
                <a:cubicBezTo>
                  <a:pt x="135412" y="380417"/>
                  <a:pt x="128278" y="373150"/>
                  <a:pt x="123377" y="362737"/>
                </a:cubicBezTo>
                <a:cubicBezTo>
                  <a:pt x="118477" y="352325"/>
                  <a:pt x="116010" y="337768"/>
                  <a:pt x="115976" y="319065"/>
                </a:cubicBezTo>
                <a:cubicBezTo>
                  <a:pt x="116010" y="300363"/>
                  <a:pt x="118477" y="285806"/>
                  <a:pt x="123377" y="275393"/>
                </a:cubicBezTo>
                <a:cubicBezTo>
                  <a:pt x="128278" y="264981"/>
                  <a:pt x="135412" y="257713"/>
                  <a:pt x="144780" y="253591"/>
                </a:cubicBezTo>
                <a:cubicBezTo>
                  <a:pt x="154148" y="249468"/>
                  <a:pt x="165549" y="247490"/>
                  <a:pt x="178984" y="247656"/>
                </a:cubicBezTo>
                <a:close/>
                <a:moveTo>
                  <a:pt x="421729" y="13608"/>
                </a:moveTo>
                <a:lnTo>
                  <a:pt x="421729" y="71215"/>
                </a:lnTo>
                <a:lnTo>
                  <a:pt x="438931" y="71215"/>
                </a:lnTo>
                <a:cubicBezTo>
                  <a:pt x="449042" y="71205"/>
                  <a:pt x="456957" y="70514"/>
                  <a:pt x="462675" y="69141"/>
                </a:cubicBezTo>
                <a:cubicBezTo>
                  <a:pt x="468393" y="67768"/>
                  <a:pt x="472455" y="64973"/>
                  <a:pt x="474862" y="60755"/>
                </a:cubicBezTo>
                <a:cubicBezTo>
                  <a:pt x="477268" y="56537"/>
                  <a:pt x="478560" y="50156"/>
                  <a:pt x="478736" y="41612"/>
                </a:cubicBezTo>
                <a:cubicBezTo>
                  <a:pt x="478678" y="30406"/>
                  <a:pt x="475694" y="22913"/>
                  <a:pt x="469785" y="19134"/>
                </a:cubicBezTo>
                <a:cubicBezTo>
                  <a:pt x="463876" y="15354"/>
                  <a:pt x="453591" y="13512"/>
                  <a:pt x="438931" y="13608"/>
                </a:cubicBezTo>
                <a:close/>
                <a:moveTo>
                  <a:pt x="186909" y="11608"/>
                </a:moveTo>
                <a:cubicBezTo>
                  <a:pt x="175218" y="11787"/>
                  <a:pt x="166130" y="13829"/>
                  <a:pt x="159646" y="17735"/>
                </a:cubicBezTo>
                <a:cubicBezTo>
                  <a:pt x="153163" y="21640"/>
                  <a:pt x="148624" y="27935"/>
                  <a:pt x="146030" y="36618"/>
                </a:cubicBezTo>
                <a:cubicBezTo>
                  <a:pt x="143436" y="45302"/>
                  <a:pt x="142127" y="56901"/>
                  <a:pt x="142104" y="71415"/>
                </a:cubicBezTo>
                <a:cubicBezTo>
                  <a:pt x="141770" y="93160"/>
                  <a:pt x="144837" y="108628"/>
                  <a:pt x="151305" y="117821"/>
                </a:cubicBezTo>
                <a:cubicBezTo>
                  <a:pt x="157772" y="127014"/>
                  <a:pt x="169640" y="131481"/>
                  <a:pt x="186909" y="131223"/>
                </a:cubicBezTo>
                <a:cubicBezTo>
                  <a:pt x="198601" y="131059"/>
                  <a:pt x="207688" y="129076"/>
                  <a:pt x="214172" y="125274"/>
                </a:cubicBezTo>
                <a:cubicBezTo>
                  <a:pt x="220655" y="121472"/>
                  <a:pt x="225194" y="115237"/>
                  <a:pt x="227788" y="106568"/>
                </a:cubicBezTo>
                <a:cubicBezTo>
                  <a:pt x="230382" y="97899"/>
                  <a:pt x="231691" y="86181"/>
                  <a:pt x="231715" y="71415"/>
                </a:cubicBezTo>
                <a:cubicBezTo>
                  <a:pt x="231691" y="56835"/>
                  <a:pt x="230382" y="45191"/>
                  <a:pt x="227788" y="36485"/>
                </a:cubicBezTo>
                <a:cubicBezTo>
                  <a:pt x="225194" y="27779"/>
                  <a:pt x="220655" y="21484"/>
                  <a:pt x="214172" y="17601"/>
                </a:cubicBezTo>
                <a:cubicBezTo>
                  <a:pt x="207688" y="13718"/>
                  <a:pt x="198601" y="11720"/>
                  <a:pt x="186909" y="11608"/>
                </a:cubicBezTo>
                <a:close/>
                <a:moveTo>
                  <a:pt x="408527" y="2007"/>
                </a:moveTo>
                <a:lnTo>
                  <a:pt x="439131" y="2007"/>
                </a:lnTo>
                <a:cubicBezTo>
                  <a:pt x="452492" y="2051"/>
                  <a:pt x="462997" y="3251"/>
                  <a:pt x="470646" y="5607"/>
                </a:cubicBezTo>
                <a:cubicBezTo>
                  <a:pt x="478295" y="7963"/>
                  <a:pt x="483733" y="12008"/>
                  <a:pt x="486959" y="17742"/>
                </a:cubicBezTo>
                <a:cubicBezTo>
                  <a:pt x="490186" y="23476"/>
                  <a:pt x="491845" y="31433"/>
                  <a:pt x="491938" y="41612"/>
                </a:cubicBezTo>
                <a:cubicBezTo>
                  <a:pt x="492009" y="53596"/>
                  <a:pt x="489717" y="62681"/>
                  <a:pt x="485062" y="68865"/>
                </a:cubicBezTo>
                <a:cubicBezTo>
                  <a:pt x="480407" y="75049"/>
                  <a:pt x="472964" y="79033"/>
                  <a:pt x="462734" y="80817"/>
                </a:cubicBezTo>
                <a:lnTo>
                  <a:pt x="505139" y="140824"/>
                </a:lnTo>
                <a:lnTo>
                  <a:pt x="489337" y="140824"/>
                </a:lnTo>
                <a:lnTo>
                  <a:pt x="449132" y="82417"/>
                </a:lnTo>
                <a:cubicBezTo>
                  <a:pt x="448224" y="82513"/>
                  <a:pt x="446990" y="82571"/>
                  <a:pt x="445432" y="82592"/>
                </a:cubicBezTo>
                <a:cubicBezTo>
                  <a:pt x="443873" y="82613"/>
                  <a:pt x="442040" y="82621"/>
                  <a:pt x="439931" y="82617"/>
                </a:cubicBezTo>
                <a:lnTo>
                  <a:pt x="421729" y="82617"/>
                </a:lnTo>
                <a:lnTo>
                  <a:pt x="421729" y="140824"/>
                </a:lnTo>
                <a:lnTo>
                  <a:pt x="408527" y="140824"/>
                </a:lnTo>
                <a:close/>
                <a:moveTo>
                  <a:pt x="274377" y="2007"/>
                </a:moveTo>
                <a:lnTo>
                  <a:pt x="287579" y="2007"/>
                </a:lnTo>
                <a:lnTo>
                  <a:pt x="287579" y="92218"/>
                </a:lnTo>
                <a:cubicBezTo>
                  <a:pt x="287408" y="106961"/>
                  <a:pt x="290150" y="117179"/>
                  <a:pt x="295805" y="122872"/>
                </a:cubicBezTo>
                <a:cubicBezTo>
                  <a:pt x="301460" y="128564"/>
                  <a:pt x="311053" y="131281"/>
                  <a:pt x="324583" y="131023"/>
                </a:cubicBezTo>
                <a:cubicBezTo>
                  <a:pt x="338752" y="131281"/>
                  <a:pt x="348620" y="128564"/>
                  <a:pt x="354187" y="122872"/>
                </a:cubicBezTo>
                <a:cubicBezTo>
                  <a:pt x="359755" y="117179"/>
                  <a:pt x="362422" y="106961"/>
                  <a:pt x="362188" y="92218"/>
                </a:cubicBezTo>
                <a:lnTo>
                  <a:pt x="362188" y="2007"/>
                </a:lnTo>
                <a:lnTo>
                  <a:pt x="375190" y="2007"/>
                </a:lnTo>
                <a:lnTo>
                  <a:pt x="375190" y="96218"/>
                </a:lnTo>
                <a:cubicBezTo>
                  <a:pt x="375223" y="112512"/>
                  <a:pt x="371056" y="124380"/>
                  <a:pt x="362688" y="131823"/>
                </a:cubicBezTo>
                <a:cubicBezTo>
                  <a:pt x="354321" y="139266"/>
                  <a:pt x="341552" y="142933"/>
                  <a:pt x="324383" y="142824"/>
                </a:cubicBezTo>
                <a:cubicBezTo>
                  <a:pt x="307248" y="142970"/>
                  <a:pt x="294613" y="139378"/>
                  <a:pt x="286479" y="132048"/>
                </a:cubicBezTo>
                <a:cubicBezTo>
                  <a:pt x="278344" y="124718"/>
                  <a:pt x="274311" y="112775"/>
                  <a:pt x="274377" y="96218"/>
                </a:cubicBezTo>
                <a:close/>
                <a:moveTo>
                  <a:pt x="0" y="2007"/>
                </a:moveTo>
                <a:lnTo>
                  <a:pt x="15202" y="2007"/>
                </a:lnTo>
                <a:lnTo>
                  <a:pt x="55207" y="67215"/>
                </a:lnTo>
                <a:lnTo>
                  <a:pt x="56407" y="67215"/>
                </a:lnTo>
                <a:lnTo>
                  <a:pt x="95812" y="2007"/>
                </a:lnTo>
                <a:lnTo>
                  <a:pt x="110614" y="2007"/>
                </a:lnTo>
                <a:lnTo>
                  <a:pt x="61808" y="79416"/>
                </a:lnTo>
                <a:lnTo>
                  <a:pt x="61808" y="140824"/>
                </a:lnTo>
                <a:lnTo>
                  <a:pt x="48406" y="140824"/>
                </a:lnTo>
                <a:lnTo>
                  <a:pt x="48406" y="79616"/>
                </a:lnTo>
                <a:close/>
                <a:moveTo>
                  <a:pt x="186909" y="6"/>
                </a:moveTo>
                <a:cubicBezTo>
                  <a:pt x="200290" y="-123"/>
                  <a:pt x="211311" y="2003"/>
                  <a:pt x="219972" y="6385"/>
                </a:cubicBezTo>
                <a:cubicBezTo>
                  <a:pt x="228634" y="10767"/>
                  <a:pt x="235062" y="18183"/>
                  <a:pt x="239256" y="28632"/>
                </a:cubicBezTo>
                <a:cubicBezTo>
                  <a:pt x="243451" y="39082"/>
                  <a:pt x="245537" y="53343"/>
                  <a:pt x="245516" y="71415"/>
                </a:cubicBezTo>
                <a:cubicBezTo>
                  <a:pt x="245537" y="89488"/>
                  <a:pt x="243451" y="103749"/>
                  <a:pt x="239256" y="114198"/>
                </a:cubicBezTo>
                <a:cubicBezTo>
                  <a:pt x="235062" y="124648"/>
                  <a:pt x="228634" y="132064"/>
                  <a:pt x="219972" y="136446"/>
                </a:cubicBezTo>
                <a:cubicBezTo>
                  <a:pt x="211311" y="140828"/>
                  <a:pt x="200290" y="142954"/>
                  <a:pt x="186909" y="142824"/>
                </a:cubicBezTo>
                <a:cubicBezTo>
                  <a:pt x="173284" y="142776"/>
                  <a:pt x="162174" y="140605"/>
                  <a:pt x="153579" y="136312"/>
                </a:cubicBezTo>
                <a:cubicBezTo>
                  <a:pt x="144984" y="132019"/>
                  <a:pt x="138645" y="124692"/>
                  <a:pt x="134562" y="114332"/>
                </a:cubicBezTo>
                <a:cubicBezTo>
                  <a:pt x="130479" y="103971"/>
                  <a:pt x="128392" y="89666"/>
                  <a:pt x="128302" y="71415"/>
                </a:cubicBezTo>
                <a:cubicBezTo>
                  <a:pt x="128273" y="53343"/>
                  <a:pt x="130330" y="39082"/>
                  <a:pt x="134473" y="28632"/>
                </a:cubicBezTo>
                <a:cubicBezTo>
                  <a:pt x="138615" y="18183"/>
                  <a:pt x="145014" y="10767"/>
                  <a:pt x="153668" y="6385"/>
                </a:cubicBezTo>
                <a:cubicBezTo>
                  <a:pt x="162322" y="2003"/>
                  <a:pt x="173402" y="-123"/>
                  <a:pt x="186909" y="6"/>
                </a:cubicBezTo>
                <a:close/>
              </a:path>
            </a:pathLst>
          </a:custGeom>
          <a:solidFill>
            <a:schemeClr val="tx1">
              <a:lumMod val="85000"/>
              <a:lumOff val="15000"/>
            </a:schemeClr>
          </a:solidFill>
          <a:ln cap="sq">
            <a:noFill/>
          </a:ln>
          <a:effectLst/>
        </p:spPr>
        <p:txBody>
          <a:bodyPr vert="horz" wrap="square" lIns="91440" tIns="45720" rIns="91440" bIns="45720" rtlCol="0" anchor="t"/>
          <a:lstStyle/>
          <a:p>
            <a:pPr algn="l"/>
            <a:endParaRPr kumimoji="1" lang="zh-CN" altLang="en-US"/>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77800" y="-260350"/>
            <a:ext cx="12547600" cy="7378700"/>
          </a:xfrm>
          <a:prstGeom prst="rect"/>
          <a:solidFill>
            <a:schemeClr val="bg1"/>
          </a:solidFill>
        </p:spPr>
        <p:txBody>
          <a:bodyPr vert="horz" wrap="square" lIns="0" tIns="0" rIns="0" bIns="0" rtlCol="0" anchor="ctr"/>
          <a:lstStyle/>
          <a:p>
            <a:pPr algn="ctr"/>
            <a:endParaRPr kumimoji="1" lang="zh-CN" altLang="en-US"/>
          </a:p>
        </p:txBody>
      </p:sp>
      <p:sp>
        <p:nvSpPr>
          <p:cNvPr id="3" name="标题 1"/>
          <p:cNvSpPr txBox="1"/>
          <p:nvPr/>
        </p:nvSpPr>
        <p:spPr>
          <a:xfrm rot="0" flipH="0" flipV="0">
            <a:off x="1670200" y="2535107"/>
            <a:ext cx="3936780" cy="3126740"/>
          </a:xfrm>
          <a:prstGeom prst="rect">
            <a:avLst/>
          </a:prstGeom>
          <a:solidFill>
            <a:schemeClr val="bg1"/>
          </a:solidFill>
          <a:ln w="3175" cap="sq">
            <a:solidFill>
              <a:schemeClr val="accent1"/>
            </a:solidFill>
          </a:ln>
          <a:effectLst>
            <a:outerShdw dist="0" blurRad="190500" dir="0" sx="102000" sy="102000" kx="0" ky="0" algn="ctr" rotWithShape="0">
              <a:schemeClr val="accent1">
                <a:alpha val="10000"/>
              </a:schemeClr>
            </a:outerShdw>
          </a:effectLst>
        </p:spPr>
        <p:txBody>
          <a:bodyPr vert="horz" wrap="square" lIns="91440" tIns="45720" rIns="91440" bIns="45720" rtlCol="0" anchor="t"/>
          <a:lstStyle/>
          <a:p>
            <a:pPr algn="l"/>
            <a:endParaRPr kumimoji="1" lang="zh-CN" altLang="en-US"/>
          </a:p>
        </p:txBody>
      </p:sp>
      <p:sp>
        <p:nvSpPr>
          <p:cNvPr id="4" name="标题 1"/>
          <p:cNvSpPr txBox="1"/>
          <p:nvPr/>
        </p:nvSpPr>
        <p:spPr>
          <a:xfrm rot="0" flipH="0" flipV="0">
            <a:off x="6572321" y="2535107"/>
            <a:ext cx="3936780" cy="3126740"/>
          </a:xfrm>
          <a:prstGeom prst="rect">
            <a:avLst/>
          </a:prstGeom>
          <a:solidFill>
            <a:schemeClr val="bg1"/>
          </a:solidFill>
          <a:ln w="3175" cap="sq">
            <a:solidFill>
              <a:schemeClr val="accent1"/>
            </a:solidFill>
          </a:ln>
          <a:effectLst>
            <a:outerShdw dist="0" blurRad="190500" dir="0" sx="102000" sy="102000" kx="0" ky="0" algn="ctr" rotWithShape="0">
              <a:schemeClr val="accent1">
                <a:alpha val="10000"/>
              </a:schemeClr>
            </a:outerShdw>
          </a:effectLst>
        </p:spPr>
        <p:txBody>
          <a:bodyPr vert="horz" wrap="square" lIns="91440" tIns="45720" rIns="91440" bIns="45720" rtlCol="0" anchor="t"/>
          <a:lstStyle/>
          <a:p>
            <a:pPr algn="l"/>
            <a:endParaRPr kumimoji="1" lang="zh-CN" altLang="en-US"/>
          </a:p>
        </p:txBody>
      </p:sp>
      <p:sp>
        <p:nvSpPr>
          <p:cNvPr id="5" name="标题 1"/>
          <p:cNvSpPr txBox="1"/>
          <p:nvPr/>
        </p:nvSpPr>
        <p:spPr>
          <a:xfrm rot="0" flipH="0" flipV="0">
            <a:off x="1670200" y="2535107"/>
            <a:ext cx="3936780" cy="162560"/>
          </a:xfrm>
          <a:prstGeom prst="rect">
            <a:avLst/>
          </a:prstGeom>
          <a:solidFill>
            <a:schemeClr val="accent1"/>
          </a:solidFill>
          <a:ln w="3175" cap="sq">
            <a:solidFill>
              <a:schemeClr val="accent1"/>
            </a:solidFill>
            <a:miter/>
          </a:ln>
          <a:effectLst/>
        </p:spPr>
        <p:txBody>
          <a:bodyPr vert="horz" wrap="square" lIns="180000" tIns="1728000" rIns="180000" bIns="45720" rtlCol="0" anchor="t"/>
          <a:lstStyle/>
          <a:p>
            <a:pPr algn="ctr"/>
            <a:endParaRPr kumimoji="1" lang="zh-CN" altLang="en-US"/>
          </a:p>
        </p:txBody>
      </p:sp>
      <p:sp>
        <p:nvSpPr>
          <p:cNvPr id="6" name="标题 1"/>
          <p:cNvSpPr txBox="1"/>
          <p:nvPr/>
        </p:nvSpPr>
        <p:spPr>
          <a:xfrm rot="0" flipH="0" flipV="0">
            <a:off x="3100666" y="2965251"/>
            <a:ext cx="1075848" cy="1075846"/>
          </a:xfrm>
          <a:prstGeom prst="ellipse">
            <a:avLst/>
          </a:prstGeom>
          <a:noFill/>
          <a:ln w="9525" cap="rnd">
            <a:solidFill>
              <a:schemeClr val="bg1">
                <a:lumMod val="75000"/>
              </a:schemeClr>
            </a:solidFill>
            <a:round/>
            <a:headEnd/>
            <a:tailEnd/>
          </a:ln>
          <a:effectLst/>
        </p:spPr>
        <p:txBody>
          <a:bodyPr vert="horz" wrap="square" lIns="91440" tIns="45720" rIns="91440" bIns="45720" rtlCol="0" anchor="ctr"/>
          <a:lstStyle/>
          <a:p>
            <a:pPr algn="ctr"/>
            <a:endParaRPr kumimoji="1" lang="zh-CN" altLang="en-US"/>
          </a:p>
        </p:txBody>
      </p:sp>
      <p:sp>
        <p:nvSpPr>
          <p:cNvPr id="7" name="标题 1"/>
          <p:cNvSpPr txBox="1"/>
          <p:nvPr/>
        </p:nvSpPr>
        <p:spPr>
          <a:xfrm rot="0" flipH="0" flipV="0">
            <a:off x="6572321" y="2535107"/>
            <a:ext cx="3936780" cy="157293"/>
          </a:xfrm>
          <a:prstGeom prst="rect">
            <a:avLst/>
          </a:prstGeom>
          <a:solidFill>
            <a:schemeClr val="accent1"/>
          </a:solidFill>
          <a:ln w="3175" cap="sq">
            <a:solidFill>
              <a:schemeClr val="accent1"/>
            </a:solidFill>
            <a:miter/>
          </a:ln>
          <a:effectLst/>
        </p:spPr>
        <p:txBody>
          <a:bodyPr vert="horz" wrap="square" lIns="180000" tIns="1728000" rIns="180000" bIns="45720" rtlCol="0" anchor="t"/>
          <a:lstStyle/>
          <a:p>
            <a:pPr algn="ctr"/>
            <a:endParaRPr kumimoji="1" lang="zh-CN" altLang="en-US"/>
          </a:p>
        </p:txBody>
      </p:sp>
      <p:sp>
        <p:nvSpPr>
          <p:cNvPr id="8" name="标题 1"/>
          <p:cNvSpPr txBox="1"/>
          <p:nvPr/>
        </p:nvSpPr>
        <p:spPr>
          <a:xfrm rot="0" flipH="0" flipV="0">
            <a:off x="1676400" y="1121208"/>
            <a:ext cx="8826500" cy="1108214"/>
          </a:xfrm>
          <a:prstGeom prst="rect">
            <a:avLst/>
          </a:prstGeom>
          <a:noFill/>
          <a:ln>
            <a:noFill/>
          </a:ln>
        </p:spPr>
        <p:txBody>
          <a:bodyPr vert="horz" wrap="square" lIns="0" tIns="0" rIns="0" bIns="0" rtlCol="0" anchor="b"/>
          <a:lstStyle/>
          <a:p>
            <a:pPr algn="ctr"/>
            <a:r>
              <a:rPr kumimoji="1" lang="en-US" altLang="zh-CN" sz="1600">
                <a:ln w="12700">
                  <a:noFill/>
                </a:ln>
                <a:solidFill>
                  <a:srgbClr val="262626">
                    <a:alpha val="100000"/>
                  </a:srgbClr>
                </a:solidFill>
                <a:latin typeface="SourceHanSerifJP-Bold"/>
                <a:ea typeface="SourceHanSerifJP-Bold"/>
                <a:cs typeface="SourceHanSerifJP-Bold"/>
              </a:rPr>
              <a:t>ソクラテス式問答法の基本原則</a:t>
            </a:r>
            <a:endParaRPr kumimoji="1" lang="zh-CN" altLang="en-US"/>
          </a:p>
        </p:txBody>
      </p:sp>
      <p:sp>
        <p:nvSpPr>
          <p:cNvPr id="9" name="标题 1"/>
          <p:cNvSpPr txBox="1"/>
          <p:nvPr/>
        </p:nvSpPr>
        <p:spPr>
          <a:xfrm rot="0" flipH="0" flipV="0">
            <a:off x="3218344" y="3082930"/>
            <a:ext cx="840492" cy="840488"/>
          </a:xfrm>
          <a:prstGeom prst="ellipse">
            <a:avLst/>
          </a:prstGeom>
          <a:solidFill>
            <a:schemeClr val="bg1">
              <a:lumMod val="95000"/>
            </a:schemeClr>
          </a:solidFill>
          <a:ln w="12700" cap="rnd">
            <a:noFill/>
            <a:round/>
            <a:headEnd/>
            <a:tailEnd/>
          </a:ln>
          <a:effectLst/>
        </p:spPr>
        <p:txBody>
          <a:bodyPr vert="horz" wrap="square" lIns="91440" tIns="45720" rIns="91440" bIns="45720" rtlCol="0" anchor="ctr"/>
          <a:lstStyle/>
          <a:p>
            <a:pPr algn="ctr"/>
            <a:endParaRPr kumimoji="1" lang="zh-CN" altLang="en-US"/>
          </a:p>
        </p:txBody>
      </p:sp>
      <p:sp>
        <p:nvSpPr>
          <p:cNvPr id="10" name="标题 1"/>
          <p:cNvSpPr txBox="1"/>
          <p:nvPr/>
        </p:nvSpPr>
        <p:spPr>
          <a:xfrm rot="0" flipH="0" flipV="0">
            <a:off x="8002787" y="2965251"/>
            <a:ext cx="1075848" cy="1075846"/>
          </a:xfrm>
          <a:prstGeom prst="ellipse">
            <a:avLst/>
          </a:prstGeom>
          <a:noFill/>
          <a:ln w="9525" cap="rnd">
            <a:solidFill>
              <a:schemeClr val="bg1">
                <a:lumMod val="75000"/>
              </a:schemeClr>
            </a:solidFill>
            <a:round/>
            <a:headEnd/>
            <a:tailEnd/>
          </a:ln>
          <a:effectLst/>
        </p:spPr>
        <p:txBody>
          <a:bodyPr vert="horz" wrap="square" lIns="91440" tIns="45720" rIns="91440" bIns="45720" rtlCol="0" anchor="ctr"/>
          <a:lstStyle/>
          <a:p>
            <a:pPr algn="ctr"/>
            <a:endParaRPr kumimoji="1" lang="zh-CN" altLang="en-US"/>
          </a:p>
        </p:txBody>
      </p:sp>
      <p:sp>
        <p:nvSpPr>
          <p:cNvPr id="11" name="标题 1"/>
          <p:cNvSpPr txBox="1"/>
          <p:nvPr/>
        </p:nvSpPr>
        <p:spPr>
          <a:xfrm rot="0" flipH="0" flipV="0">
            <a:off x="3449105" y="3324582"/>
            <a:ext cx="378970" cy="357186"/>
          </a:xfrm>
          <a:custGeom>
            <a:avLst/>
            <a:gdLst>
              <a:gd name="connsiteX0" fmla="*/ 1110072 w 1498885"/>
              <a:gd name="connsiteY0" fmla="*/ 1039039 h 1412736"/>
              <a:gd name="connsiteX1" fmla="*/ 1149511 w 1498885"/>
              <a:gd name="connsiteY1" fmla="*/ 1055363 h 1412736"/>
              <a:gd name="connsiteX2" fmla="*/ 1371451 w 1498885"/>
              <a:gd name="connsiteY2" fmla="*/ 1277303 h 1412736"/>
              <a:gd name="connsiteX3" fmla="*/ 1371451 w 1498885"/>
              <a:gd name="connsiteY3" fmla="*/ 1356182 h 1412736"/>
              <a:gd name="connsiteX4" fmla="*/ 1332012 w 1498885"/>
              <a:gd name="connsiteY4" fmla="*/ 1372553 h 1412736"/>
              <a:gd name="connsiteX5" fmla="*/ 1292572 w 1498885"/>
              <a:gd name="connsiteY5" fmla="*/ 1356182 h 1412736"/>
              <a:gd name="connsiteX6" fmla="*/ 1070632 w 1498885"/>
              <a:gd name="connsiteY6" fmla="*/ 1134242 h 1412736"/>
              <a:gd name="connsiteX7" fmla="*/ 1070632 w 1498885"/>
              <a:gd name="connsiteY7" fmla="*/ 1055363 h 1412736"/>
              <a:gd name="connsiteX8" fmla="*/ 1110072 w 1498885"/>
              <a:gd name="connsiteY8" fmla="*/ 1039039 h 1412736"/>
              <a:gd name="connsiteX9" fmla="*/ 1110072 w 1498885"/>
              <a:gd name="connsiteY9" fmla="*/ 705989 h 1412736"/>
              <a:gd name="connsiteX10" fmla="*/ 1443075 w 1498885"/>
              <a:gd name="connsiteY10" fmla="*/ 705989 h 1412736"/>
              <a:gd name="connsiteX11" fmla="*/ 1498885 w 1498885"/>
              <a:gd name="connsiteY11" fmla="*/ 761800 h 1412736"/>
              <a:gd name="connsiteX12" fmla="*/ 1443075 w 1498885"/>
              <a:gd name="connsiteY12" fmla="*/ 817611 h 1412736"/>
              <a:gd name="connsiteX13" fmla="*/ 1110072 w 1498885"/>
              <a:gd name="connsiteY13" fmla="*/ 817611 h 1412736"/>
              <a:gd name="connsiteX14" fmla="*/ 1054261 w 1498885"/>
              <a:gd name="connsiteY14" fmla="*/ 761800 h 1412736"/>
              <a:gd name="connsiteX15" fmla="*/ 1110072 w 1498885"/>
              <a:gd name="connsiteY15" fmla="*/ 705989 h 1412736"/>
              <a:gd name="connsiteX16" fmla="*/ 1332012 w 1498885"/>
              <a:gd name="connsiteY16" fmla="*/ 151093 h 1412736"/>
              <a:gd name="connsiteX17" fmla="*/ 1371451 w 1498885"/>
              <a:gd name="connsiteY17" fmla="*/ 167418 h 1412736"/>
              <a:gd name="connsiteX18" fmla="*/ 1371451 w 1498885"/>
              <a:gd name="connsiteY18" fmla="*/ 246297 h 1412736"/>
              <a:gd name="connsiteX19" fmla="*/ 1149511 w 1498885"/>
              <a:gd name="connsiteY19" fmla="*/ 468236 h 1412736"/>
              <a:gd name="connsiteX20" fmla="*/ 1110072 w 1498885"/>
              <a:gd name="connsiteY20" fmla="*/ 484608 h 1412736"/>
              <a:gd name="connsiteX21" fmla="*/ 1070632 w 1498885"/>
              <a:gd name="connsiteY21" fmla="*/ 468236 h 1412736"/>
              <a:gd name="connsiteX22" fmla="*/ 1070632 w 1498885"/>
              <a:gd name="connsiteY22" fmla="*/ 389358 h 1412736"/>
              <a:gd name="connsiteX23" fmla="*/ 1292572 w 1498885"/>
              <a:gd name="connsiteY23" fmla="*/ 167418 h 1412736"/>
              <a:gd name="connsiteX24" fmla="*/ 1332012 w 1498885"/>
              <a:gd name="connsiteY24" fmla="*/ 151093 h 1412736"/>
              <a:gd name="connsiteX25" fmla="*/ 709724 w 1498885"/>
              <a:gd name="connsiteY25" fmla="*/ 111607 h 1412736"/>
              <a:gd name="connsiteX26" fmla="*/ 649635 w 1498885"/>
              <a:gd name="connsiteY26" fmla="*/ 127420 h 1412736"/>
              <a:gd name="connsiteX27" fmla="*/ 174129 w 1498885"/>
              <a:gd name="connsiteY27" fmla="*/ 394752 h 1412736"/>
              <a:gd name="connsiteX28" fmla="*/ 111621 w 1498885"/>
              <a:gd name="connsiteY28" fmla="*/ 501536 h 1412736"/>
              <a:gd name="connsiteX29" fmla="*/ 111621 w 1498885"/>
              <a:gd name="connsiteY29" fmla="*/ 910814 h 1412736"/>
              <a:gd name="connsiteX30" fmla="*/ 174129 w 1498885"/>
              <a:gd name="connsiteY30" fmla="*/ 1017598 h 1412736"/>
              <a:gd name="connsiteX31" fmla="*/ 649821 w 1498885"/>
              <a:gd name="connsiteY31" fmla="*/ 1284930 h 1412736"/>
              <a:gd name="connsiteX32" fmla="*/ 771674 w 1498885"/>
              <a:gd name="connsiteY32" fmla="*/ 1283814 h 1412736"/>
              <a:gd name="connsiteX33" fmla="*/ 832321 w 1498885"/>
              <a:gd name="connsiteY33" fmla="*/ 1178146 h 1412736"/>
              <a:gd name="connsiteX34" fmla="*/ 832321 w 1498885"/>
              <a:gd name="connsiteY34" fmla="*/ 234204 h 1412736"/>
              <a:gd name="connsiteX35" fmla="*/ 771674 w 1498885"/>
              <a:gd name="connsiteY35" fmla="*/ 128536 h 1412736"/>
              <a:gd name="connsiteX36" fmla="*/ 709724 w 1498885"/>
              <a:gd name="connsiteY36" fmla="*/ 111607 h 1412736"/>
              <a:gd name="connsiteX37" fmla="*/ 711864 w 1498885"/>
              <a:gd name="connsiteY37" fmla="*/ 9 h 1412736"/>
              <a:gd name="connsiteX38" fmla="*/ 828043 w 1498885"/>
              <a:gd name="connsiteY38" fmla="*/ 32356 h 1412736"/>
              <a:gd name="connsiteX39" fmla="*/ 943942 w 1498885"/>
              <a:gd name="connsiteY39" fmla="*/ 234390 h 1412736"/>
              <a:gd name="connsiteX40" fmla="*/ 943942 w 1498885"/>
              <a:gd name="connsiteY40" fmla="*/ 1178518 h 1412736"/>
              <a:gd name="connsiteX41" fmla="*/ 828043 w 1498885"/>
              <a:gd name="connsiteY41" fmla="*/ 1380552 h 1412736"/>
              <a:gd name="connsiteX42" fmla="*/ 709910 w 1498885"/>
              <a:gd name="connsiteY42" fmla="*/ 1412736 h 1412736"/>
              <a:gd name="connsiteX43" fmla="*/ 595126 w 1498885"/>
              <a:gd name="connsiteY43" fmla="*/ 1382413 h 1412736"/>
              <a:gd name="connsiteX44" fmla="*/ 119435 w 1498885"/>
              <a:gd name="connsiteY44" fmla="*/ 1115080 h 1412736"/>
              <a:gd name="connsiteX45" fmla="*/ 0 w 1498885"/>
              <a:gd name="connsiteY45" fmla="*/ 911000 h 1412736"/>
              <a:gd name="connsiteX46" fmla="*/ 0 w 1498885"/>
              <a:gd name="connsiteY46" fmla="*/ 501722 h 1412736"/>
              <a:gd name="connsiteX47" fmla="*/ 119435 w 1498885"/>
              <a:gd name="connsiteY47" fmla="*/ 297642 h 1412736"/>
              <a:gd name="connsiteX48" fmla="*/ 595126 w 1498885"/>
              <a:gd name="connsiteY48" fmla="*/ 30309 h 1412736"/>
              <a:gd name="connsiteX49" fmla="*/ 711864 w 1498885"/>
              <a:gd name="connsiteY49" fmla="*/ 9 h 1412736"/>
            </a:gdLst>
            <a:rect l="l" t="t" r="r" b="b"/>
            <a:pathLst>
              <a:path w="1498885" h="1412736">
                <a:moveTo>
                  <a:pt x="1110072" y="1039039"/>
                </a:moveTo>
                <a:cubicBezTo>
                  <a:pt x="1124350" y="1039039"/>
                  <a:pt x="1138628" y="1044480"/>
                  <a:pt x="1149511" y="1055363"/>
                </a:cubicBezTo>
                <a:lnTo>
                  <a:pt x="1371451" y="1277303"/>
                </a:lnTo>
                <a:cubicBezTo>
                  <a:pt x="1393217" y="1299070"/>
                  <a:pt x="1393217" y="1334416"/>
                  <a:pt x="1371451" y="1356182"/>
                </a:cubicBezTo>
                <a:cubicBezTo>
                  <a:pt x="1360661" y="1366972"/>
                  <a:pt x="1346336" y="1372553"/>
                  <a:pt x="1332012" y="1372553"/>
                </a:cubicBezTo>
                <a:cubicBezTo>
                  <a:pt x="1317687" y="1372553"/>
                  <a:pt x="1303362" y="1367158"/>
                  <a:pt x="1292572" y="1356182"/>
                </a:cubicBezTo>
                <a:lnTo>
                  <a:pt x="1070632" y="1134242"/>
                </a:lnTo>
                <a:cubicBezTo>
                  <a:pt x="1048866" y="1112476"/>
                  <a:pt x="1048866" y="1077130"/>
                  <a:pt x="1070632" y="1055363"/>
                </a:cubicBezTo>
                <a:cubicBezTo>
                  <a:pt x="1081515" y="1044480"/>
                  <a:pt x="1095793" y="1039039"/>
                  <a:pt x="1110072" y="1039039"/>
                </a:cubicBezTo>
                <a:close/>
                <a:moveTo>
                  <a:pt x="1110072" y="705989"/>
                </a:moveTo>
                <a:lnTo>
                  <a:pt x="1443075" y="705989"/>
                </a:lnTo>
                <a:cubicBezTo>
                  <a:pt x="1473956" y="705989"/>
                  <a:pt x="1498885" y="730918"/>
                  <a:pt x="1498885" y="761800"/>
                </a:cubicBezTo>
                <a:cubicBezTo>
                  <a:pt x="1498885" y="792682"/>
                  <a:pt x="1473770" y="817611"/>
                  <a:pt x="1443075" y="817611"/>
                </a:cubicBezTo>
                <a:lnTo>
                  <a:pt x="1110072" y="817611"/>
                </a:lnTo>
                <a:cubicBezTo>
                  <a:pt x="1079190" y="817611"/>
                  <a:pt x="1054261" y="792682"/>
                  <a:pt x="1054261" y="761800"/>
                </a:cubicBezTo>
                <a:cubicBezTo>
                  <a:pt x="1054261" y="730918"/>
                  <a:pt x="1079190" y="705989"/>
                  <a:pt x="1110072" y="705989"/>
                </a:cubicBezTo>
                <a:close/>
                <a:moveTo>
                  <a:pt x="1332012" y="151093"/>
                </a:moveTo>
                <a:cubicBezTo>
                  <a:pt x="1346290" y="151093"/>
                  <a:pt x="1360568" y="156535"/>
                  <a:pt x="1371451" y="167418"/>
                </a:cubicBezTo>
                <a:cubicBezTo>
                  <a:pt x="1393217" y="189184"/>
                  <a:pt x="1393217" y="224530"/>
                  <a:pt x="1371451" y="246297"/>
                </a:cubicBezTo>
                <a:lnTo>
                  <a:pt x="1149511" y="468236"/>
                </a:lnTo>
                <a:cubicBezTo>
                  <a:pt x="1138721" y="479213"/>
                  <a:pt x="1124396" y="484608"/>
                  <a:pt x="1110072" y="484608"/>
                </a:cubicBezTo>
                <a:cubicBezTo>
                  <a:pt x="1095747" y="484608"/>
                  <a:pt x="1081422" y="479213"/>
                  <a:pt x="1070632" y="468236"/>
                </a:cubicBezTo>
                <a:cubicBezTo>
                  <a:pt x="1048866" y="446470"/>
                  <a:pt x="1048866" y="411124"/>
                  <a:pt x="1070632" y="389358"/>
                </a:cubicBezTo>
                <a:lnTo>
                  <a:pt x="1292572" y="167418"/>
                </a:lnTo>
                <a:cubicBezTo>
                  <a:pt x="1303455" y="156535"/>
                  <a:pt x="1317733" y="151093"/>
                  <a:pt x="1332012" y="151093"/>
                </a:cubicBezTo>
                <a:close/>
                <a:moveTo>
                  <a:pt x="709724" y="111607"/>
                </a:moveTo>
                <a:cubicBezTo>
                  <a:pt x="689074" y="111607"/>
                  <a:pt x="668610" y="116816"/>
                  <a:pt x="649635" y="127420"/>
                </a:cubicBezTo>
                <a:lnTo>
                  <a:pt x="174129" y="394752"/>
                </a:lnTo>
                <a:cubicBezTo>
                  <a:pt x="135620" y="416332"/>
                  <a:pt x="111621" y="457260"/>
                  <a:pt x="111621" y="501536"/>
                </a:cubicBezTo>
                <a:lnTo>
                  <a:pt x="111621" y="910814"/>
                </a:lnTo>
                <a:cubicBezTo>
                  <a:pt x="111621" y="955090"/>
                  <a:pt x="135620" y="996018"/>
                  <a:pt x="174129" y="1017598"/>
                </a:cubicBezTo>
                <a:lnTo>
                  <a:pt x="649821" y="1284930"/>
                </a:lnTo>
                <a:cubicBezTo>
                  <a:pt x="688144" y="1306510"/>
                  <a:pt x="733723" y="1306138"/>
                  <a:pt x="771674" y="1283814"/>
                </a:cubicBezTo>
                <a:cubicBezTo>
                  <a:pt x="809625" y="1261676"/>
                  <a:pt x="832321" y="1222050"/>
                  <a:pt x="832321" y="1178146"/>
                </a:cubicBezTo>
                <a:lnTo>
                  <a:pt x="832321" y="234204"/>
                </a:lnTo>
                <a:cubicBezTo>
                  <a:pt x="832321" y="190113"/>
                  <a:pt x="809625" y="150674"/>
                  <a:pt x="771674" y="128536"/>
                </a:cubicBezTo>
                <a:cubicBezTo>
                  <a:pt x="752326" y="117188"/>
                  <a:pt x="731118" y="111607"/>
                  <a:pt x="709724" y="111607"/>
                </a:cubicBezTo>
                <a:close/>
                <a:moveTo>
                  <a:pt x="711864" y="9"/>
                </a:moveTo>
                <a:cubicBezTo>
                  <a:pt x="751861" y="358"/>
                  <a:pt x="791766" y="11148"/>
                  <a:pt x="828043" y="32356"/>
                </a:cubicBezTo>
                <a:cubicBezTo>
                  <a:pt x="900596" y="74772"/>
                  <a:pt x="943942" y="150302"/>
                  <a:pt x="943942" y="234390"/>
                </a:cubicBezTo>
                <a:lnTo>
                  <a:pt x="943942" y="1178518"/>
                </a:lnTo>
                <a:cubicBezTo>
                  <a:pt x="943942" y="1262606"/>
                  <a:pt x="900596" y="1338136"/>
                  <a:pt x="828043" y="1380552"/>
                </a:cubicBezTo>
                <a:cubicBezTo>
                  <a:pt x="791208" y="1401946"/>
                  <a:pt x="750466" y="1412736"/>
                  <a:pt x="709910" y="1412736"/>
                </a:cubicBezTo>
                <a:cubicBezTo>
                  <a:pt x="670471" y="1412736"/>
                  <a:pt x="631217" y="1402691"/>
                  <a:pt x="595126" y="1382413"/>
                </a:cubicBezTo>
                <a:lnTo>
                  <a:pt x="119435" y="1115080"/>
                </a:lnTo>
                <a:cubicBezTo>
                  <a:pt x="45765" y="1073594"/>
                  <a:pt x="0" y="995460"/>
                  <a:pt x="0" y="911000"/>
                </a:cubicBezTo>
                <a:lnTo>
                  <a:pt x="0" y="501722"/>
                </a:lnTo>
                <a:cubicBezTo>
                  <a:pt x="0" y="417262"/>
                  <a:pt x="45765" y="338942"/>
                  <a:pt x="119435" y="297642"/>
                </a:cubicBezTo>
                <a:lnTo>
                  <a:pt x="595126" y="30309"/>
                </a:lnTo>
                <a:cubicBezTo>
                  <a:pt x="631775" y="9752"/>
                  <a:pt x="671866" y="-340"/>
                  <a:pt x="711864" y="9"/>
                </a:cubicBezTo>
                <a:close/>
              </a:path>
            </a:pathLst>
          </a:custGeom>
          <a:solidFill>
            <a:schemeClr val="bg1">
              <a:lumMod val="50000"/>
            </a:schemeClr>
          </a:solidFill>
          <a:ln w="9525" cap="flat">
            <a:noFill/>
            <a:miter/>
          </a:ln>
        </p:spPr>
        <p:txBody>
          <a:bodyPr vert="horz" wrap="square" lIns="91440" tIns="45720" rIns="91440" bIns="45720" rtlCol="0" anchor="ctr"/>
          <a:lstStyle/>
          <a:p>
            <a:pPr algn="ctr"/>
            <a:endParaRPr kumimoji="1" lang="zh-CN" altLang="en-US"/>
          </a:p>
        </p:txBody>
      </p:sp>
      <p:sp>
        <p:nvSpPr>
          <p:cNvPr id="12" name="标题 1"/>
          <p:cNvSpPr txBox="1"/>
          <p:nvPr/>
        </p:nvSpPr>
        <p:spPr>
          <a:xfrm rot="0" flipH="0" flipV="0">
            <a:off x="1776795" y="4241803"/>
            <a:ext cx="3723588" cy="1152458"/>
          </a:xfrm>
          <a:prstGeom prst="rect">
            <a:avLst/>
          </a:prstGeom>
          <a:noFill/>
          <a:ln>
            <a:noFill/>
          </a:ln>
        </p:spPr>
        <p:txBody>
          <a:bodyPr vert="horz" wrap="square" lIns="0" tIns="0" rIns="0" bIns="0" rtlCol="0" anchor="t"/>
          <a:lstStyle/>
          <a:p>
            <a:pPr algn="ctr"/>
            <a:r>
              <a:rPr kumimoji="1" lang="en-US" altLang="zh-CN" sz="1400">
                <a:ln w="12700">
                  <a:noFill/>
                </a:ln>
                <a:solidFill>
                  <a:srgbClr val="262626">
                    <a:alpha val="100000"/>
                  </a:srgbClr>
                </a:solidFill>
                <a:latin typeface="SourceHanSerifJP-Regular"/>
                <a:ea typeface="SourceHanSerifJP-Regular"/>
                <a:cs typeface="SourceHanSerifJP-Regular"/>
              </a:rPr>
              <a:t>相手に質問を投げかけることで、相手の考えを探求し続ける対話方法。</a:t>
            </a:r>
            <a:endParaRPr kumimoji="1" lang="zh-CN" altLang="en-US"/>
          </a:p>
        </p:txBody>
      </p:sp>
      <p:sp>
        <p:nvSpPr>
          <p:cNvPr id="13" name="标题 1"/>
          <p:cNvSpPr txBox="1"/>
          <p:nvPr/>
        </p:nvSpPr>
        <p:spPr>
          <a:xfrm rot="0" flipH="0" flipV="0">
            <a:off x="8120465" y="3082930"/>
            <a:ext cx="840492" cy="840488"/>
          </a:xfrm>
          <a:prstGeom prst="ellipse">
            <a:avLst/>
          </a:prstGeom>
          <a:solidFill>
            <a:schemeClr val="bg1">
              <a:lumMod val="95000"/>
            </a:schemeClr>
          </a:solidFill>
          <a:ln w="12700" cap="rnd">
            <a:noFill/>
            <a:round/>
            <a:headEnd/>
            <a:tailEnd/>
          </a:ln>
          <a:effectLst/>
        </p:spPr>
        <p:txBody>
          <a:bodyPr vert="horz" wrap="square" lIns="91440" tIns="45720" rIns="91440" bIns="45720" rtlCol="0" anchor="ctr"/>
          <a:lstStyle/>
          <a:p>
            <a:pPr algn="ctr"/>
            <a:endParaRPr kumimoji="1" lang="zh-CN" altLang="en-US"/>
          </a:p>
        </p:txBody>
      </p:sp>
      <p:sp>
        <p:nvSpPr>
          <p:cNvPr id="14" name="标题 1"/>
          <p:cNvSpPr txBox="1"/>
          <p:nvPr/>
        </p:nvSpPr>
        <p:spPr>
          <a:xfrm rot="0" flipH="0" flipV="0">
            <a:off x="8365786" y="3303067"/>
            <a:ext cx="349850" cy="378972"/>
          </a:xfrm>
          <a:custGeom>
            <a:avLst/>
            <a:gdLst>
              <a:gd name="connsiteX0" fmla="*/ 712625 w 1425436"/>
              <a:gd name="connsiteY0" fmla="*/ 111621 h 1544091"/>
              <a:gd name="connsiteX1" fmla="*/ 902567 w 1425436"/>
              <a:gd name="connsiteY1" fmla="*/ 190314 h 1544091"/>
              <a:gd name="connsiteX2" fmla="*/ 981260 w 1425436"/>
              <a:gd name="connsiteY2" fmla="*/ 380256 h 1544091"/>
              <a:gd name="connsiteX3" fmla="*/ 902567 w 1425436"/>
              <a:gd name="connsiteY3" fmla="*/ 570198 h 1544091"/>
              <a:gd name="connsiteX4" fmla="*/ 712625 w 1425436"/>
              <a:gd name="connsiteY4" fmla="*/ 648891 h 1544091"/>
              <a:gd name="connsiteX5" fmla="*/ 522684 w 1425436"/>
              <a:gd name="connsiteY5" fmla="*/ 570198 h 1544091"/>
              <a:gd name="connsiteX6" fmla="*/ 444177 w 1425436"/>
              <a:gd name="connsiteY6" fmla="*/ 380070 h 1544091"/>
              <a:gd name="connsiteX7" fmla="*/ 522870 w 1425436"/>
              <a:gd name="connsiteY7" fmla="*/ 190128 h 1544091"/>
              <a:gd name="connsiteX8" fmla="*/ 712625 w 1425436"/>
              <a:gd name="connsiteY8" fmla="*/ 111621 h 1544091"/>
              <a:gd name="connsiteX9" fmla="*/ 712625 w 1425436"/>
              <a:gd name="connsiteY9" fmla="*/ 0 h 1544091"/>
              <a:gd name="connsiteX10" fmla="*/ 332556 w 1425436"/>
              <a:gd name="connsiteY10" fmla="*/ 380070 h 1544091"/>
              <a:gd name="connsiteX11" fmla="*/ 712625 w 1425436"/>
              <a:gd name="connsiteY11" fmla="*/ 760140 h 1544091"/>
              <a:gd name="connsiteX12" fmla="*/ 1092695 w 1425436"/>
              <a:gd name="connsiteY12" fmla="*/ 380070 h 1544091"/>
              <a:gd name="connsiteX13" fmla="*/ 712625 w 1425436"/>
              <a:gd name="connsiteY13" fmla="*/ 0 h 1544091"/>
              <a:gd name="connsiteX14" fmla="*/ 712625 w 1425436"/>
              <a:gd name="connsiteY14" fmla="*/ 943012 h 1544091"/>
              <a:gd name="connsiteX15" fmla="*/ 978842 w 1425436"/>
              <a:gd name="connsiteY15" fmla="*/ 976685 h 1544091"/>
              <a:gd name="connsiteX16" fmla="*/ 1146087 w 1425436"/>
              <a:gd name="connsiteY16" fmla="*/ 1059470 h 1544091"/>
              <a:gd name="connsiteX17" fmla="*/ 1248593 w 1425436"/>
              <a:gd name="connsiteY17" fmla="*/ 1174440 h 1544091"/>
              <a:gd name="connsiteX18" fmla="*/ 1310356 w 1425436"/>
              <a:gd name="connsiteY18" fmla="*/ 1316385 h 1544091"/>
              <a:gd name="connsiteX19" fmla="*/ 1296590 w 1425436"/>
              <a:gd name="connsiteY19" fmla="*/ 1390241 h 1544091"/>
              <a:gd name="connsiteX20" fmla="*/ 1208595 w 1425436"/>
              <a:gd name="connsiteY20" fmla="*/ 1432285 h 1544091"/>
              <a:gd name="connsiteX21" fmla="*/ 216842 w 1425436"/>
              <a:gd name="connsiteY21" fmla="*/ 1432285 h 1544091"/>
              <a:gd name="connsiteX22" fmla="*/ 128847 w 1425436"/>
              <a:gd name="connsiteY22" fmla="*/ 1390241 h 1544091"/>
              <a:gd name="connsiteX23" fmla="*/ 115081 w 1425436"/>
              <a:gd name="connsiteY23" fmla="*/ 1316385 h 1544091"/>
              <a:gd name="connsiteX24" fmla="*/ 176844 w 1425436"/>
              <a:gd name="connsiteY24" fmla="*/ 1174440 h 1544091"/>
              <a:gd name="connsiteX25" fmla="*/ 279350 w 1425436"/>
              <a:gd name="connsiteY25" fmla="*/ 1059470 h 1544091"/>
              <a:gd name="connsiteX26" fmla="*/ 446595 w 1425436"/>
              <a:gd name="connsiteY26" fmla="*/ 976685 h 1544091"/>
              <a:gd name="connsiteX27" fmla="*/ 712625 w 1425436"/>
              <a:gd name="connsiteY27" fmla="*/ 943012 h 1544091"/>
              <a:gd name="connsiteX28" fmla="*/ 712625 w 1425436"/>
              <a:gd name="connsiteY28" fmla="*/ 831391 h 1544091"/>
              <a:gd name="connsiteX29" fmla="*/ 8296 w 1425436"/>
              <a:gd name="connsiteY29" fmla="*/ 1284387 h 1544091"/>
              <a:gd name="connsiteX30" fmla="*/ 216842 w 1425436"/>
              <a:gd name="connsiteY30" fmla="*/ 1544092 h 1544091"/>
              <a:gd name="connsiteX31" fmla="*/ 1208595 w 1425436"/>
              <a:gd name="connsiteY31" fmla="*/ 1544092 h 1544091"/>
              <a:gd name="connsiteX32" fmla="*/ 1417141 w 1425436"/>
              <a:gd name="connsiteY32" fmla="*/ 1284387 h 1544091"/>
              <a:gd name="connsiteX33" fmla="*/ 712625 w 1425436"/>
              <a:gd name="connsiteY33" fmla="*/ 831391 h 1544091"/>
            </a:gdLst>
            <a:rect l="l" t="t" r="r" b="b"/>
            <a:pathLst>
              <a:path w="1425436" h="1544091">
                <a:moveTo>
                  <a:pt x="712625" y="111621"/>
                </a:moveTo>
                <a:cubicBezTo>
                  <a:pt x="784435" y="111621"/>
                  <a:pt x="851780" y="139526"/>
                  <a:pt x="902567" y="190314"/>
                </a:cubicBezTo>
                <a:cubicBezTo>
                  <a:pt x="953355" y="241102"/>
                  <a:pt x="981260" y="308446"/>
                  <a:pt x="981260" y="380256"/>
                </a:cubicBezTo>
                <a:cubicBezTo>
                  <a:pt x="981260" y="452065"/>
                  <a:pt x="953355" y="519410"/>
                  <a:pt x="902567" y="570198"/>
                </a:cubicBezTo>
                <a:cubicBezTo>
                  <a:pt x="851780" y="620985"/>
                  <a:pt x="784435" y="648891"/>
                  <a:pt x="712625" y="648891"/>
                </a:cubicBezTo>
                <a:cubicBezTo>
                  <a:pt x="640816" y="648891"/>
                  <a:pt x="573471" y="620985"/>
                  <a:pt x="522684" y="570198"/>
                </a:cubicBezTo>
                <a:cubicBezTo>
                  <a:pt x="472082" y="519224"/>
                  <a:pt x="444177" y="451693"/>
                  <a:pt x="444177" y="380070"/>
                </a:cubicBezTo>
                <a:cubicBezTo>
                  <a:pt x="444177" y="308446"/>
                  <a:pt x="472082" y="240916"/>
                  <a:pt x="522870" y="190128"/>
                </a:cubicBezTo>
                <a:cubicBezTo>
                  <a:pt x="573471" y="139526"/>
                  <a:pt x="641002" y="111621"/>
                  <a:pt x="712625" y="111621"/>
                </a:cubicBezTo>
                <a:moveTo>
                  <a:pt x="712625" y="0"/>
                </a:moveTo>
                <a:cubicBezTo>
                  <a:pt x="502778" y="0"/>
                  <a:pt x="332556" y="170036"/>
                  <a:pt x="332556" y="380070"/>
                </a:cubicBezTo>
                <a:cubicBezTo>
                  <a:pt x="332556" y="589917"/>
                  <a:pt x="502778" y="760140"/>
                  <a:pt x="712625" y="760140"/>
                </a:cubicBezTo>
                <a:cubicBezTo>
                  <a:pt x="922473" y="760140"/>
                  <a:pt x="1092695" y="589917"/>
                  <a:pt x="1092695" y="380070"/>
                </a:cubicBezTo>
                <a:cubicBezTo>
                  <a:pt x="1092881" y="170036"/>
                  <a:pt x="922659" y="0"/>
                  <a:pt x="712625" y="0"/>
                </a:cubicBezTo>
                <a:close/>
                <a:moveTo>
                  <a:pt x="712625" y="943012"/>
                </a:moveTo>
                <a:cubicBezTo>
                  <a:pt x="813643" y="943012"/>
                  <a:pt x="903126" y="954360"/>
                  <a:pt x="978842" y="976685"/>
                </a:cubicBezTo>
                <a:cubicBezTo>
                  <a:pt x="1043582" y="995846"/>
                  <a:pt x="1099951" y="1023752"/>
                  <a:pt x="1146087" y="1059470"/>
                </a:cubicBezTo>
                <a:cubicBezTo>
                  <a:pt x="1186829" y="1091096"/>
                  <a:pt x="1220315" y="1128675"/>
                  <a:pt x="1248593" y="1174440"/>
                </a:cubicBezTo>
                <a:cubicBezTo>
                  <a:pt x="1273708" y="1215368"/>
                  <a:pt x="1293985" y="1261877"/>
                  <a:pt x="1310356" y="1316385"/>
                </a:cubicBezTo>
                <a:cubicBezTo>
                  <a:pt x="1320774" y="1350801"/>
                  <a:pt x="1306264" y="1377404"/>
                  <a:pt x="1296590" y="1390241"/>
                </a:cubicBezTo>
                <a:cubicBezTo>
                  <a:pt x="1276684" y="1417030"/>
                  <a:pt x="1244686" y="1432285"/>
                  <a:pt x="1208595" y="1432285"/>
                </a:cubicBezTo>
                <a:lnTo>
                  <a:pt x="216842" y="1432285"/>
                </a:lnTo>
                <a:cubicBezTo>
                  <a:pt x="180937" y="1432285"/>
                  <a:pt x="148753" y="1417030"/>
                  <a:pt x="128847" y="1390241"/>
                </a:cubicBezTo>
                <a:cubicBezTo>
                  <a:pt x="119359" y="1377404"/>
                  <a:pt x="104849" y="1350801"/>
                  <a:pt x="115081" y="1316385"/>
                </a:cubicBezTo>
                <a:cubicBezTo>
                  <a:pt x="131452" y="1261877"/>
                  <a:pt x="151543" y="1215368"/>
                  <a:pt x="176844" y="1174440"/>
                </a:cubicBezTo>
                <a:cubicBezTo>
                  <a:pt x="204936" y="1128675"/>
                  <a:pt x="238422" y="1090910"/>
                  <a:pt x="279350" y="1059470"/>
                </a:cubicBezTo>
                <a:cubicBezTo>
                  <a:pt x="325486" y="1023752"/>
                  <a:pt x="381855" y="995846"/>
                  <a:pt x="446595" y="976685"/>
                </a:cubicBezTo>
                <a:cubicBezTo>
                  <a:pt x="522125" y="954360"/>
                  <a:pt x="611794" y="943012"/>
                  <a:pt x="712625" y="943012"/>
                </a:cubicBezTo>
                <a:moveTo>
                  <a:pt x="712625" y="831391"/>
                </a:moveTo>
                <a:cubicBezTo>
                  <a:pt x="244561" y="831391"/>
                  <a:pt x="77501" y="1053331"/>
                  <a:pt x="8296" y="1284387"/>
                </a:cubicBezTo>
                <a:cubicBezTo>
                  <a:pt x="-30771" y="1414611"/>
                  <a:pt x="73037" y="1544092"/>
                  <a:pt x="216842" y="1544092"/>
                </a:cubicBezTo>
                <a:lnTo>
                  <a:pt x="1208595" y="1544092"/>
                </a:lnTo>
                <a:cubicBezTo>
                  <a:pt x="1352400" y="1544092"/>
                  <a:pt x="1456208" y="1414611"/>
                  <a:pt x="1417141" y="1284387"/>
                </a:cubicBezTo>
                <a:cubicBezTo>
                  <a:pt x="1347750" y="1053331"/>
                  <a:pt x="1180690" y="831391"/>
                  <a:pt x="712625" y="831391"/>
                </a:cubicBezTo>
                <a:close/>
              </a:path>
            </a:pathLst>
          </a:custGeom>
          <a:solidFill>
            <a:schemeClr val="bg1">
              <a:lumMod val="50000"/>
            </a:schemeClr>
          </a:solidFill>
          <a:ln w="9525" cap="flat">
            <a:noFill/>
            <a:miter/>
          </a:ln>
        </p:spPr>
        <p:txBody>
          <a:bodyPr vert="horz" wrap="square" lIns="91440" tIns="45720" rIns="91440" bIns="45720" rtlCol="0" anchor="ctr"/>
          <a:lstStyle/>
          <a:p>
            <a:pPr algn="ctr"/>
            <a:endParaRPr kumimoji="1" lang="zh-CN" altLang="en-US"/>
          </a:p>
        </p:txBody>
      </p:sp>
      <p:sp>
        <p:nvSpPr>
          <p:cNvPr id="15" name="标题 1"/>
          <p:cNvSpPr txBox="1"/>
          <p:nvPr/>
        </p:nvSpPr>
        <p:spPr>
          <a:xfrm rot="0" flipH="0" flipV="0">
            <a:off x="6678917" y="4241800"/>
            <a:ext cx="3723588" cy="1152461"/>
          </a:xfrm>
          <a:prstGeom prst="rect">
            <a:avLst/>
          </a:prstGeom>
          <a:noFill/>
          <a:ln>
            <a:noFill/>
          </a:ln>
        </p:spPr>
        <p:txBody>
          <a:bodyPr vert="horz" wrap="square" lIns="0" tIns="0" rIns="0" bIns="0" rtlCol="0" anchor="t"/>
          <a:lstStyle/>
          <a:p>
            <a:pPr algn="ctr"/>
            <a:r>
              <a:rPr kumimoji="1" lang="en-US" altLang="zh-CN" sz="1400">
                <a:ln w="12700">
                  <a:noFill/>
                </a:ln>
                <a:solidFill>
                  <a:srgbClr val="262626">
                    <a:alpha val="100000"/>
                  </a:srgbClr>
                </a:solidFill>
                <a:latin typeface="SourceHanSerifJP-Regular"/>
                <a:ea typeface="SourceHanSerifJP-Regular"/>
                <a:cs typeface="SourceHanSerifJP-Regular"/>
              </a:rPr>
              <a:t>真理を追求し、相手の考えの矛盾や不十分な点を明らかにすることを目指す。</a:t>
            </a:r>
            <a:endParaRPr kumimoji="1" lang="zh-CN" altLang="en-US"/>
          </a:p>
        </p:txBody>
      </p:sp>
      <p:sp>
        <p:nvSpPr>
          <p:cNvPr id="16" name="标题 1"/>
          <p:cNvSpPr txBox="1"/>
          <p:nvPr/>
        </p:nvSpPr>
        <p:spPr>
          <a:xfrm rot="0" flipH="0" flipV="0">
            <a:off x="781050" y="406540"/>
            <a:ext cx="10671175" cy="468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ソクラテス式問答法とは</a:t>
            </a:r>
            <a:endParaRPr kumimoji="1" lang="zh-CN" altLang="en-US"/>
          </a:p>
        </p:txBody>
      </p:sp>
      <p:sp>
        <p:nvSpPr>
          <p:cNvPr id="17" name="标题 1"/>
          <p:cNvSpPr txBox="1"/>
          <p:nvPr/>
        </p:nvSpPr>
        <p:spPr>
          <a:xfrm rot="0" flipH="0" flipV="0">
            <a:off x="46990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rot="0" flipH="0" flipV="0">
            <a:off x="19685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77800" y="-260350"/>
            <a:ext cx="12547600" cy="7378700"/>
          </a:xfrm>
          <a:prstGeom prst="rect"/>
          <a:solidFill>
            <a:schemeClr val="bg1"/>
          </a:solidFill>
        </p:spPr>
        <p:txBody>
          <a:bodyPr vert="horz" wrap="square" lIns="0" tIns="0" rIns="0" bIns="0" rtlCol="0" anchor="ctr"/>
          <a:lstStyle/>
          <a:p>
            <a:pPr algn="ctr"/>
            <a:endParaRPr kumimoji="1" lang="zh-CN" altLang="en-US"/>
          </a:p>
        </p:txBody>
      </p:sp>
      <p:sp>
        <p:nvSpPr>
          <p:cNvPr id="3" name="标题 1"/>
          <p:cNvSpPr txBox="1"/>
          <p:nvPr/>
        </p:nvSpPr>
        <p:spPr>
          <a:xfrm rot="0" flipH="0" flipV="0">
            <a:off x="5412418" y="3000085"/>
            <a:ext cx="1354464" cy="1354464"/>
          </a:xfrm>
          <a:prstGeom prst="roundRect">
            <a:avLst>
              <a:gd name="adj" fmla="val 7500"/>
            </a:avLst>
          </a:prstGeom>
          <a:gradFill>
            <a:gsLst>
              <a:gs pos="1000">
                <a:schemeClr val="accent2"/>
              </a:gs>
              <a:gs pos="100000">
                <a:schemeClr val="accent2">
                  <a:lumMod val="60000"/>
                  <a:lumOff val="40000"/>
                </a:schemeClr>
              </a:gs>
            </a:gsLst>
            <a:lin ang="2700000" scaled="0"/>
          </a:gradFill>
          <a:ln w="12700" cap="sq">
            <a:noFill/>
            <a:miter/>
          </a:ln>
          <a:effectLst>
            <a:outerShdw dist="190500" blurRad="330200" dir="5400000" sx="90000" sy="90000" kx="0" ky="0" algn="t" rotWithShape="0">
              <a:schemeClr val="accent2">
                <a:lumMod val="75000"/>
                <a:alpha val="25000"/>
              </a:schemeClr>
            </a:outerShdw>
          </a:effectLst>
        </p:spPr>
        <p:txBody>
          <a:bodyPr vert="horz" wrap="square" lIns="45720" tIns="22860" rIns="45720" bIns="22860" rtlCol="0" anchor="ctr"/>
          <a:lstStyle/>
          <a:p>
            <a:pPr algn="ctr"/>
            <a:endParaRPr kumimoji="1" lang="zh-CN" altLang="en-US"/>
          </a:p>
        </p:txBody>
      </p:sp>
      <p:sp>
        <p:nvSpPr>
          <p:cNvPr id="4" name="标题 1"/>
          <p:cNvSpPr txBox="1"/>
          <p:nvPr/>
        </p:nvSpPr>
        <p:spPr>
          <a:xfrm rot="0" flipH="0" flipV="0">
            <a:off x="5828067" y="3393959"/>
            <a:ext cx="523166" cy="566717"/>
          </a:xfrm>
          <a:custGeom>
            <a:avLst/>
            <a:gdLst>
              <a:gd name="connsiteX0" fmla="*/ 332293 w 664672"/>
              <a:gd name="connsiteY0" fmla="*/ 387672 h 720001"/>
              <a:gd name="connsiteX1" fmla="*/ 660804 w 664672"/>
              <a:gd name="connsiteY1" fmla="*/ 598902 h 720001"/>
              <a:gd name="connsiteX2" fmla="*/ 563560 w 664672"/>
              <a:gd name="connsiteY2" fmla="*/ 720001 h 720001"/>
              <a:gd name="connsiteX3" fmla="*/ 101112 w 664672"/>
              <a:gd name="connsiteY3" fmla="*/ 720001 h 720001"/>
              <a:gd name="connsiteX4" fmla="*/ 3868 w 664672"/>
              <a:gd name="connsiteY4" fmla="*/ 598902 h 720001"/>
              <a:gd name="connsiteX5" fmla="*/ 332293 w 664672"/>
              <a:gd name="connsiteY5" fmla="*/ 387672 h 720001"/>
              <a:gd name="connsiteX6" fmla="*/ 332293 w 664672"/>
              <a:gd name="connsiteY6" fmla="*/ 0 h 720001"/>
              <a:gd name="connsiteX7" fmla="*/ 509517 w 664672"/>
              <a:gd name="connsiteY7" fmla="*/ 177224 h 720001"/>
              <a:gd name="connsiteX8" fmla="*/ 332293 w 664672"/>
              <a:gd name="connsiteY8" fmla="*/ 354448 h 720001"/>
              <a:gd name="connsiteX9" fmla="*/ 155069 w 664672"/>
              <a:gd name="connsiteY9" fmla="*/ 177224 h 720001"/>
              <a:gd name="connsiteX10" fmla="*/ 332293 w 664672"/>
              <a:gd name="connsiteY10" fmla="*/ 0 h 720001"/>
            </a:gdLst>
            <a:rect l="l" t="t" r="r" b="b"/>
            <a:pathLst>
              <a:path w="664672" h="720001">
                <a:moveTo>
                  <a:pt x="332293" y="387672"/>
                </a:moveTo>
                <a:cubicBezTo>
                  <a:pt x="550549" y="387672"/>
                  <a:pt x="628448" y="491162"/>
                  <a:pt x="660804" y="598902"/>
                </a:cubicBezTo>
                <a:cubicBezTo>
                  <a:pt x="679021" y="659624"/>
                  <a:pt x="630616" y="720001"/>
                  <a:pt x="563560" y="720001"/>
                </a:cubicBezTo>
                <a:lnTo>
                  <a:pt x="101112" y="720001"/>
                </a:lnTo>
                <a:cubicBezTo>
                  <a:pt x="34057" y="720001"/>
                  <a:pt x="-14348" y="659624"/>
                  <a:pt x="3868" y="598902"/>
                </a:cubicBezTo>
                <a:cubicBezTo>
                  <a:pt x="36138" y="491162"/>
                  <a:pt x="114037" y="387672"/>
                  <a:pt x="332293" y="387672"/>
                </a:cubicBezTo>
                <a:close/>
                <a:moveTo>
                  <a:pt x="332293" y="0"/>
                </a:moveTo>
                <a:cubicBezTo>
                  <a:pt x="430230" y="0"/>
                  <a:pt x="509604" y="79287"/>
                  <a:pt x="509517" y="177224"/>
                </a:cubicBezTo>
                <a:cubicBezTo>
                  <a:pt x="509517" y="275074"/>
                  <a:pt x="430144" y="354448"/>
                  <a:pt x="332293" y="354448"/>
                </a:cubicBezTo>
                <a:cubicBezTo>
                  <a:pt x="234442" y="354448"/>
                  <a:pt x="155069" y="275074"/>
                  <a:pt x="155069" y="177224"/>
                </a:cubicBezTo>
                <a:cubicBezTo>
                  <a:pt x="155069" y="79287"/>
                  <a:pt x="234442" y="0"/>
                  <a:pt x="332293" y="0"/>
                </a:cubicBezTo>
                <a:close/>
              </a:path>
            </a:pathLst>
          </a:custGeom>
          <a:solidFill>
            <a:schemeClr val="bg1"/>
          </a:solidFill>
          <a:ln w="12700" cap="sq">
            <a:noFill/>
            <a:miter/>
          </a:ln>
        </p:spPr>
        <p:txBody>
          <a:bodyPr vert="horz" wrap="square" lIns="0" tIns="0" rIns="0" bIns="0" rtlCol="0" anchor="ctr"/>
          <a:lstStyle/>
          <a:p>
            <a:pPr algn="l"/>
            <a:endParaRPr kumimoji="1" lang="zh-CN" altLang="en-US"/>
          </a:p>
        </p:txBody>
      </p:sp>
      <p:sp>
        <p:nvSpPr>
          <p:cNvPr id="5" name="标题 1"/>
          <p:cNvSpPr txBox="1"/>
          <p:nvPr/>
        </p:nvSpPr>
        <p:spPr>
          <a:xfrm rot="0" flipH="0" flipV="0">
            <a:off x="6140489" y="1543262"/>
            <a:ext cx="1354464" cy="1354464"/>
          </a:xfrm>
          <a:prstGeom prst="roundRect">
            <a:avLst>
              <a:gd name="adj" fmla="val 7500"/>
            </a:avLst>
          </a:prstGeom>
          <a:gradFill>
            <a:gsLst>
              <a:gs pos="1000">
                <a:schemeClr val="accent1"/>
              </a:gs>
              <a:gs pos="100000">
                <a:schemeClr val="accent1">
                  <a:lumMod val="60000"/>
                  <a:lumOff val="40000"/>
                </a:schemeClr>
              </a:gs>
            </a:gsLst>
            <a:lin ang="2700000" scaled="0"/>
          </a:gradFill>
          <a:ln w="12700" cap="sq">
            <a:noFill/>
            <a:miter/>
          </a:ln>
          <a:effectLst>
            <a:outerShdw dist="190500" blurRad="330200" dir="5400000" sx="90000" sy="90000" kx="0" ky="0" algn="t" rotWithShape="0">
              <a:schemeClr val="accent1">
                <a:lumMod val="75000"/>
                <a:alpha val="25000"/>
              </a:schemeClr>
            </a:outerShdw>
          </a:effectLst>
        </p:spPr>
        <p:txBody>
          <a:bodyPr vert="horz" wrap="square" lIns="45720" tIns="22860" rIns="45720" bIns="22860" rtlCol="0" anchor="ctr"/>
          <a:lstStyle/>
          <a:p>
            <a:pPr algn="ctr"/>
            <a:endParaRPr kumimoji="1" lang="zh-CN" altLang="en-US"/>
          </a:p>
        </p:txBody>
      </p:sp>
      <p:sp>
        <p:nvSpPr>
          <p:cNvPr id="6" name="标题 1"/>
          <p:cNvSpPr txBox="1"/>
          <p:nvPr/>
        </p:nvSpPr>
        <p:spPr>
          <a:xfrm rot="0" flipH="0" flipV="0">
            <a:off x="6579529" y="1948470"/>
            <a:ext cx="476384" cy="544048"/>
          </a:xfrm>
          <a:custGeom>
            <a:avLst/>
            <a:gdLst>
              <a:gd name="connsiteX0" fmla="*/ 361901 w 630455"/>
              <a:gd name="connsiteY0" fmla="*/ 82589 h 720001"/>
              <a:gd name="connsiteX1" fmla="*/ 361901 w 630455"/>
              <a:gd name="connsiteY1" fmla="*/ 203034 h 720001"/>
              <a:gd name="connsiteX2" fmla="*/ 427179 w 630455"/>
              <a:gd name="connsiteY2" fmla="*/ 268312 h 720001"/>
              <a:gd name="connsiteX3" fmla="*/ 547624 w 630455"/>
              <a:gd name="connsiteY3" fmla="*/ 268312 h 720001"/>
              <a:gd name="connsiteX4" fmla="*/ 113812 w 630455"/>
              <a:gd name="connsiteY4" fmla="*/ 0 h 720001"/>
              <a:gd name="connsiteX5" fmla="*/ 338847 w 630455"/>
              <a:gd name="connsiteY5" fmla="*/ 0 h 720001"/>
              <a:gd name="connsiteX6" fmla="*/ 340465 w 630455"/>
              <a:gd name="connsiteY6" fmla="*/ 162 h 720001"/>
              <a:gd name="connsiteX7" fmla="*/ 340789 w 630455"/>
              <a:gd name="connsiteY7" fmla="*/ 162 h 720001"/>
              <a:gd name="connsiteX8" fmla="*/ 344106 w 630455"/>
              <a:gd name="connsiteY8" fmla="*/ 809 h 720001"/>
              <a:gd name="connsiteX9" fmla="*/ 344186 w 630455"/>
              <a:gd name="connsiteY9" fmla="*/ 809 h 720001"/>
              <a:gd name="connsiteX10" fmla="*/ 347422 w 630455"/>
              <a:gd name="connsiteY10" fmla="*/ 1942 h 720001"/>
              <a:gd name="connsiteX11" fmla="*/ 347503 w 630455"/>
              <a:gd name="connsiteY11" fmla="*/ 1942 h 720001"/>
              <a:gd name="connsiteX12" fmla="*/ 349040 w 630455"/>
              <a:gd name="connsiteY12" fmla="*/ 2670 h 720001"/>
              <a:gd name="connsiteX13" fmla="*/ 349121 w 630455"/>
              <a:gd name="connsiteY13" fmla="*/ 2670 h 720001"/>
              <a:gd name="connsiteX14" fmla="*/ 350576 w 630455"/>
              <a:gd name="connsiteY14" fmla="*/ 3479 h 720001"/>
              <a:gd name="connsiteX15" fmla="*/ 350819 w 630455"/>
              <a:gd name="connsiteY15" fmla="*/ 3640 h 720001"/>
              <a:gd name="connsiteX16" fmla="*/ 352033 w 630455"/>
              <a:gd name="connsiteY16" fmla="*/ 4449 h 720001"/>
              <a:gd name="connsiteX17" fmla="*/ 352194 w 630455"/>
              <a:gd name="connsiteY17" fmla="*/ 4530 h 720001"/>
              <a:gd name="connsiteX18" fmla="*/ 353408 w 630455"/>
              <a:gd name="connsiteY18" fmla="*/ 5501 h 720001"/>
              <a:gd name="connsiteX19" fmla="*/ 353651 w 630455"/>
              <a:gd name="connsiteY19" fmla="*/ 5743 h 720001"/>
              <a:gd name="connsiteX20" fmla="*/ 354864 w 630455"/>
              <a:gd name="connsiteY20" fmla="*/ 6876 h 720001"/>
              <a:gd name="connsiteX21" fmla="*/ 623418 w 630455"/>
              <a:gd name="connsiteY21" fmla="*/ 275430 h 720001"/>
              <a:gd name="connsiteX22" fmla="*/ 624551 w 630455"/>
              <a:gd name="connsiteY22" fmla="*/ 276643 h 720001"/>
              <a:gd name="connsiteX23" fmla="*/ 624793 w 630455"/>
              <a:gd name="connsiteY23" fmla="*/ 276886 h 720001"/>
              <a:gd name="connsiteX24" fmla="*/ 625764 w 630455"/>
              <a:gd name="connsiteY24" fmla="*/ 278180 h 720001"/>
              <a:gd name="connsiteX25" fmla="*/ 625845 w 630455"/>
              <a:gd name="connsiteY25" fmla="*/ 278342 h 720001"/>
              <a:gd name="connsiteX26" fmla="*/ 626734 w 630455"/>
              <a:gd name="connsiteY26" fmla="*/ 279637 h 720001"/>
              <a:gd name="connsiteX27" fmla="*/ 626896 w 630455"/>
              <a:gd name="connsiteY27" fmla="*/ 279798 h 720001"/>
              <a:gd name="connsiteX28" fmla="*/ 627705 w 630455"/>
              <a:gd name="connsiteY28" fmla="*/ 281254 h 720001"/>
              <a:gd name="connsiteX29" fmla="*/ 628433 w 630455"/>
              <a:gd name="connsiteY29" fmla="*/ 282791 h 720001"/>
              <a:gd name="connsiteX30" fmla="*/ 629646 w 630455"/>
              <a:gd name="connsiteY30" fmla="*/ 286107 h 720001"/>
              <a:gd name="connsiteX31" fmla="*/ 630293 w 630455"/>
              <a:gd name="connsiteY31" fmla="*/ 289424 h 720001"/>
              <a:gd name="connsiteX32" fmla="*/ 630293 w 630455"/>
              <a:gd name="connsiteY32" fmla="*/ 289667 h 720001"/>
              <a:gd name="connsiteX33" fmla="*/ 630455 w 630455"/>
              <a:gd name="connsiteY33" fmla="*/ 291285 h 720001"/>
              <a:gd name="connsiteX34" fmla="*/ 630455 w 630455"/>
              <a:gd name="connsiteY34" fmla="*/ 292579 h 720001"/>
              <a:gd name="connsiteX35" fmla="*/ 630455 w 630455"/>
              <a:gd name="connsiteY35" fmla="*/ 606189 h 720001"/>
              <a:gd name="connsiteX36" fmla="*/ 516644 w 630455"/>
              <a:gd name="connsiteY36" fmla="*/ 720001 h 720001"/>
              <a:gd name="connsiteX37" fmla="*/ 113812 w 630455"/>
              <a:gd name="connsiteY37" fmla="*/ 720001 h 720001"/>
              <a:gd name="connsiteX38" fmla="*/ 0 w 630455"/>
              <a:gd name="connsiteY38" fmla="*/ 606189 h 720001"/>
              <a:gd name="connsiteX39" fmla="*/ 0 w 630455"/>
              <a:gd name="connsiteY39" fmla="*/ 113812 h 720001"/>
              <a:gd name="connsiteX40" fmla="*/ 113812 w 630455"/>
              <a:gd name="connsiteY40" fmla="*/ 0 h 720001"/>
            </a:gdLst>
            <a:rect l="l" t="t" r="r" b="b"/>
            <a:pathLst>
              <a:path w="630455" h="720001">
                <a:moveTo>
                  <a:pt x="361901" y="82589"/>
                </a:moveTo>
                <a:lnTo>
                  <a:pt x="361901" y="203034"/>
                </a:lnTo>
                <a:cubicBezTo>
                  <a:pt x="361901" y="239030"/>
                  <a:pt x="391183" y="268312"/>
                  <a:pt x="427179" y="268312"/>
                </a:cubicBezTo>
                <a:lnTo>
                  <a:pt x="547624" y="268312"/>
                </a:lnTo>
                <a:close/>
                <a:moveTo>
                  <a:pt x="113812" y="0"/>
                </a:moveTo>
                <a:lnTo>
                  <a:pt x="338847" y="0"/>
                </a:lnTo>
                <a:cubicBezTo>
                  <a:pt x="339414" y="81"/>
                  <a:pt x="339899" y="81"/>
                  <a:pt x="340465" y="162"/>
                </a:cubicBezTo>
                <a:lnTo>
                  <a:pt x="340789" y="162"/>
                </a:lnTo>
                <a:cubicBezTo>
                  <a:pt x="341922" y="324"/>
                  <a:pt x="343054" y="485"/>
                  <a:pt x="344106" y="809"/>
                </a:cubicBezTo>
                <a:lnTo>
                  <a:pt x="344186" y="809"/>
                </a:lnTo>
                <a:cubicBezTo>
                  <a:pt x="345238" y="1052"/>
                  <a:pt x="346371" y="1456"/>
                  <a:pt x="347422" y="1942"/>
                </a:cubicBezTo>
                <a:lnTo>
                  <a:pt x="347503" y="1942"/>
                </a:lnTo>
                <a:cubicBezTo>
                  <a:pt x="348069" y="2184"/>
                  <a:pt x="348555" y="2427"/>
                  <a:pt x="349040" y="2670"/>
                </a:cubicBezTo>
                <a:lnTo>
                  <a:pt x="349121" y="2670"/>
                </a:lnTo>
                <a:cubicBezTo>
                  <a:pt x="349606" y="2912"/>
                  <a:pt x="350091" y="3155"/>
                  <a:pt x="350576" y="3479"/>
                </a:cubicBezTo>
                <a:cubicBezTo>
                  <a:pt x="350657" y="3560"/>
                  <a:pt x="350739" y="3560"/>
                  <a:pt x="350819" y="3640"/>
                </a:cubicBezTo>
                <a:cubicBezTo>
                  <a:pt x="351224" y="3883"/>
                  <a:pt x="351628" y="4126"/>
                  <a:pt x="352033" y="4449"/>
                </a:cubicBezTo>
                <a:cubicBezTo>
                  <a:pt x="352113" y="4449"/>
                  <a:pt x="352113" y="4530"/>
                  <a:pt x="352194" y="4530"/>
                </a:cubicBezTo>
                <a:lnTo>
                  <a:pt x="353408" y="5501"/>
                </a:lnTo>
                <a:lnTo>
                  <a:pt x="353651" y="5743"/>
                </a:lnTo>
                <a:cubicBezTo>
                  <a:pt x="354055" y="6148"/>
                  <a:pt x="354459" y="6472"/>
                  <a:pt x="354864" y="6876"/>
                </a:cubicBezTo>
                <a:lnTo>
                  <a:pt x="623418" y="275430"/>
                </a:lnTo>
                <a:cubicBezTo>
                  <a:pt x="623822" y="275835"/>
                  <a:pt x="624227" y="276239"/>
                  <a:pt x="624551" y="276643"/>
                </a:cubicBezTo>
                <a:lnTo>
                  <a:pt x="624793" y="276886"/>
                </a:lnTo>
                <a:cubicBezTo>
                  <a:pt x="625117" y="277291"/>
                  <a:pt x="625440" y="277776"/>
                  <a:pt x="625764" y="278180"/>
                </a:cubicBezTo>
                <a:cubicBezTo>
                  <a:pt x="625764" y="278261"/>
                  <a:pt x="625845" y="278342"/>
                  <a:pt x="625845" y="278342"/>
                </a:cubicBezTo>
                <a:cubicBezTo>
                  <a:pt x="626168" y="278747"/>
                  <a:pt x="626491" y="279232"/>
                  <a:pt x="626734" y="279637"/>
                </a:cubicBezTo>
                <a:cubicBezTo>
                  <a:pt x="626815" y="279637"/>
                  <a:pt x="626815" y="279717"/>
                  <a:pt x="626896" y="279798"/>
                </a:cubicBezTo>
                <a:cubicBezTo>
                  <a:pt x="627139" y="280284"/>
                  <a:pt x="627462" y="280769"/>
                  <a:pt x="627705" y="281254"/>
                </a:cubicBezTo>
                <a:cubicBezTo>
                  <a:pt x="627948" y="281739"/>
                  <a:pt x="628190" y="282225"/>
                  <a:pt x="628433" y="282791"/>
                </a:cubicBezTo>
                <a:cubicBezTo>
                  <a:pt x="628918" y="283843"/>
                  <a:pt x="629323" y="284975"/>
                  <a:pt x="629646" y="286107"/>
                </a:cubicBezTo>
                <a:cubicBezTo>
                  <a:pt x="629889" y="287159"/>
                  <a:pt x="630132" y="288291"/>
                  <a:pt x="630293" y="289424"/>
                </a:cubicBezTo>
                <a:lnTo>
                  <a:pt x="630293" y="289667"/>
                </a:lnTo>
                <a:cubicBezTo>
                  <a:pt x="630374" y="290152"/>
                  <a:pt x="630455" y="290718"/>
                  <a:pt x="630455" y="291285"/>
                </a:cubicBezTo>
                <a:lnTo>
                  <a:pt x="630455" y="292579"/>
                </a:lnTo>
                <a:lnTo>
                  <a:pt x="630455" y="606189"/>
                </a:lnTo>
                <a:cubicBezTo>
                  <a:pt x="630455" y="668959"/>
                  <a:pt x="579414" y="720001"/>
                  <a:pt x="516644" y="720001"/>
                </a:cubicBezTo>
                <a:lnTo>
                  <a:pt x="113812" y="720001"/>
                </a:lnTo>
                <a:cubicBezTo>
                  <a:pt x="51042" y="720001"/>
                  <a:pt x="0" y="668959"/>
                  <a:pt x="0" y="606189"/>
                </a:cubicBezTo>
                <a:lnTo>
                  <a:pt x="0" y="113812"/>
                </a:lnTo>
                <a:cubicBezTo>
                  <a:pt x="0" y="51042"/>
                  <a:pt x="51042" y="0"/>
                  <a:pt x="113812" y="0"/>
                </a:cubicBezTo>
                <a:close/>
              </a:path>
            </a:pathLst>
          </a:custGeom>
          <a:solidFill>
            <a:schemeClr val="bg1"/>
          </a:solidFill>
          <a:ln w="12700" cap="sq">
            <a:noFill/>
            <a:miter/>
          </a:ln>
        </p:spPr>
        <p:txBody>
          <a:bodyPr vert="horz" wrap="square" lIns="0" tIns="0" rIns="0" bIns="0" rtlCol="0" anchor="ctr"/>
          <a:lstStyle/>
          <a:p>
            <a:pPr algn="l"/>
            <a:endParaRPr kumimoji="1" lang="zh-CN" altLang="en-US"/>
          </a:p>
        </p:txBody>
      </p:sp>
      <p:sp>
        <p:nvSpPr>
          <p:cNvPr id="7" name="标题 1"/>
          <p:cNvSpPr txBox="1"/>
          <p:nvPr/>
        </p:nvSpPr>
        <p:spPr>
          <a:xfrm rot="0" flipH="0" flipV="0">
            <a:off x="4684347" y="1543262"/>
            <a:ext cx="1354464" cy="1354464"/>
          </a:xfrm>
          <a:prstGeom prst="roundRect">
            <a:avLst>
              <a:gd name="adj" fmla="val 7500"/>
            </a:avLst>
          </a:prstGeom>
          <a:gradFill>
            <a:gsLst>
              <a:gs pos="1000">
                <a:schemeClr val="accent1"/>
              </a:gs>
              <a:gs pos="100000">
                <a:schemeClr val="accent1">
                  <a:lumMod val="60000"/>
                  <a:lumOff val="40000"/>
                </a:schemeClr>
              </a:gs>
            </a:gsLst>
            <a:lin ang="2700000" scaled="0"/>
          </a:gradFill>
          <a:ln w="12700" cap="sq">
            <a:noFill/>
            <a:miter/>
          </a:ln>
          <a:effectLst>
            <a:outerShdw dist="190500" blurRad="330200" dir="5400000" sx="90000" sy="90000" kx="0" ky="0" algn="t" rotWithShape="0">
              <a:schemeClr val="accent1">
                <a:lumMod val="75000"/>
                <a:alpha val="25000"/>
              </a:schemeClr>
            </a:outerShdw>
          </a:effectLst>
        </p:spPr>
        <p:txBody>
          <a:bodyPr vert="horz" wrap="square" lIns="45720" tIns="22860" rIns="45720" bIns="22860" rtlCol="0" anchor="ctr"/>
          <a:lstStyle/>
          <a:p>
            <a:pPr algn="ctr"/>
            <a:endParaRPr kumimoji="1" lang="zh-CN" altLang="en-US"/>
          </a:p>
        </p:txBody>
      </p:sp>
      <p:sp>
        <p:nvSpPr>
          <p:cNvPr id="8" name="标题 1"/>
          <p:cNvSpPr txBox="1"/>
          <p:nvPr/>
        </p:nvSpPr>
        <p:spPr>
          <a:xfrm rot="0" flipH="0" flipV="0">
            <a:off x="5067931" y="1926846"/>
            <a:ext cx="587297" cy="587297"/>
          </a:xfrm>
          <a:custGeom>
            <a:avLst/>
            <a:gdLst>
              <a:gd name="connsiteX0" fmla="*/ 438553 w 720000"/>
              <a:gd name="connsiteY0" fmla="*/ 189601 h 720000"/>
              <a:gd name="connsiteX1" fmla="*/ 503636 w 720000"/>
              <a:gd name="connsiteY1" fmla="*/ 216365 h 720000"/>
              <a:gd name="connsiteX2" fmla="*/ 503636 w 720000"/>
              <a:gd name="connsiteY2" fmla="*/ 346445 h 720000"/>
              <a:gd name="connsiteX3" fmla="*/ 362260 w 720000"/>
              <a:gd name="connsiteY3" fmla="*/ 487907 h 720000"/>
              <a:gd name="connsiteX4" fmla="*/ 191861 w 720000"/>
              <a:gd name="connsiteY4" fmla="*/ 528226 h 720000"/>
              <a:gd name="connsiteX5" fmla="*/ 232180 w 720000"/>
              <a:gd name="connsiteY5" fmla="*/ 357827 h 720000"/>
              <a:gd name="connsiteX6" fmla="*/ 373556 w 720000"/>
              <a:gd name="connsiteY6" fmla="*/ 216452 h 720000"/>
              <a:gd name="connsiteX7" fmla="*/ 438553 w 720000"/>
              <a:gd name="connsiteY7" fmla="*/ 189601 h 720000"/>
              <a:gd name="connsiteX8" fmla="*/ 438553 w 720000"/>
              <a:gd name="connsiteY8" fmla="*/ 141636 h 720000"/>
              <a:gd name="connsiteX9" fmla="*/ 339581 w 720000"/>
              <a:gd name="connsiteY9" fmla="*/ 182476 h 720000"/>
              <a:gd name="connsiteX10" fmla="*/ 198205 w 720000"/>
              <a:gd name="connsiteY10" fmla="*/ 323852 h 720000"/>
              <a:gd name="connsiteX11" fmla="*/ 141637 w 720000"/>
              <a:gd name="connsiteY11" fmla="*/ 578364 h 720000"/>
              <a:gd name="connsiteX12" fmla="*/ 396149 w 720000"/>
              <a:gd name="connsiteY12" fmla="*/ 521796 h 720000"/>
              <a:gd name="connsiteX13" fmla="*/ 537524 w 720000"/>
              <a:gd name="connsiteY13" fmla="*/ 380420 h 720000"/>
              <a:gd name="connsiteX14" fmla="*/ 537524 w 720000"/>
              <a:gd name="connsiteY14" fmla="*/ 182476 h 720000"/>
              <a:gd name="connsiteX15" fmla="*/ 438553 w 720000"/>
              <a:gd name="connsiteY15" fmla="*/ 141636 h 720000"/>
              <a:gd name="connsiteX16" fmla="*/ 120000 w 720000"/>
              <a:gd name="connsiteY16" fmla="*/ 0 h 720000"/>
              <a:gd name="connsiteX17" fmla="*/ 600000 w 720000"/>
              <a:gd name="connsiteY17" fmla="*/ 0 h 720000"/>
              <a:gd name="connsiteX18" fmla="*/ 720000 w 720000"/>
              <a:gd name="connsiteY18" fmla="*/ 120000 h 720000"/>
              <a:gd name="connsiteX19" fmla="*/ 720000 w 720000"/>
              <a:gd name="connsiteY19" fmla="*/ 600000 h 720000"/>
              <a:gd name="connsiteX20" fmla="*/ 600000 w 720000"/>
              <a:gd name="connsiteY20" fmla="*/ 720000 h 720000"/>
              <a:gd name="connsiteX21" fmla="*/ 120000 w 720000"/>
              <a:gd name="connsiteY21" fmla="*/ 720000 h 720000"/>
              <a:gd name="connsiteX22" fmla="*/ 0 w 720000"/>
              <a:gd name="connsiteY22" fmla="*/ 600000 h 720000"/>
              <a:gd name="connsiteX23" fmla="*/ 0 w 720000"/>
              <a:gd name="connsiteY23" fmla="*/ 120000 h 720000"/>
              <a:gd name="connsiteX24" fmla="*/ 120000 w 720000"/>
              <a:gd name="connsiteY24" fmla="*/ 0 h 720000"/>
            </a:gdLst>
            <a:rect l="l" t="t" r="r" b="b"/>
            <a:pathLst>
              <a:path w="720000" h="720000">
                <a:moveTo>
                  <a:pt x="438553" y="189601"/>
                </a:moveTo>
                <a:cubicBezTo>
                  <a:pt x="463230" y="189601"/>
                  <a:pt x="486344" y="199073"/>
                  <a:pt x="503636" y="216365"/>
                </a:cubicBezTo>
                <a:cubicBezTo>
                  <a:pt x="539523" y="252252"/>
                  <a:pt x="539523" y="310557"/>
                  <a:pt x="503636" y="346445"/>
                </a:cubicBezTo>
                <a:lnTo>
                  <a:pt x="362260" y="487907"/>
                </a:lnTo>
                <a:cubicBezTo>
                  <a:pt x="342622" y="507545"/>
                  <a:pt x="266503" y="522665"/>
                  <a:pt x="191861" y="528226"/>
                </a:cubicBezTo>
                <a:cubicBezTo>
                  <a:pt x="197336" y="453584"/>
                  <a:pt x="212456" y="377465"/>
                  <a:pt x="232180" y="357827"/>
                </a:cubicBezTo>
                <a:lnTo>
                  <a:pt x="373556" y="216452"/>
                </a:lnTo>
                <a:cubicBezTo>
                  <a:pt x="390761" y="199073"/>
                  <a:pt x="413875" y="189601"/>
                  <a:pt x="438553" y="189601"/>
                </a:cubicBezTo>
                <a:close/>
                <a:moveTo>
                  <a:pt x="438553" y="141636"/>
                </a:moveTo>
                <a:cubicBezTo>
                  <a:pt x="402666" y="141636"/>
                  <a:pt x="366778" y="155278"/>
                  <a:pt x="339581" y="182476"/>
                </a:cubicBezTo>
                <a:lnTo>
                  <a:pt x="198205" y="323852"/>
                </a:lnTo>
                <a:cubicBezTo>
                  <a:pt x="143723" y="378335"/>
                  <a:pt x="141637" y="578364"/>
                  <a:pt x="141637" y="578364"/>
                </a:cubicBezTo>
                <a:cubicBezTo>
                  <a:pt x="141637" y="578364"/>
                  <a:pt x="341753" y="576278"/>
                  <a:pt x="396149" y="521796"/>
                </a:cubicBezTo>
                <a:lnTo>
                  <a:pt x="537524" y="380420"/>
                </a:lnTo>
                <a:cubicBezTo>
                  <a:pt x="592007" y="325938"/>
                  <a:pt x="592007" y="236872"/>
                  <a:pt x="537524" y="182476"/>
                </a:cubicBezTo>
                <a:cubicBezTo>
                  <a:pt x="510327" y="155191"/>
                  <a:pt x="474440" y="141636"/>
                  <a:pt x="438553" y="141636"/>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bg1"/>
          </a:solidFill>
          <a:ln w="12700" cap="sq">
            <a:noFill/>
            <a:miter/>
          </a:ln>
        </p:spPr>
        <p:txBody>
          <a:bodyPr vert="horz" wrap="square" lIns="0" tIns="0" rIns="0" bIns="0" rtlCol="0" anchor="ctr"/>
          <a:lstStyle/>
          <a:p>
            <a:pPr algn="l"/>
            <a:endParaRPr kumimoji="1" lang="zh-CN" altLang="en-US"/>
          </a:p>
        </p:txBody>
      </p:sp>
      <p:sp>
        <p:nvSpPr>
          <p:cNvPr id="9" name="标题 1"/>
          <p:cNvSpPr txBox="1"/>
          <p:nvPr/>
        </p:nvSpPr>
        <p:spPr>
          <a:xfrm rot="0" flipH="0" flipV="0">
            <a:off x="660400" y="1130300"/>
            <a:ext cx="3676810" cy="804714"/>
          </a:xfrm>
          <a:prstGeom prst="rect">
            <a:avLst/>
          </a:prstGeom>
          <a:noFill/>
          <a:ln>
            <a:noFill/>
          </a:ln>
        </p:spPr>
        <p:txBody>
          <a:bodyPr vert="horz" wrap="square" lIns="0" tIns="0" rIns="0" bIns="0" rtlCol="0" anchor="b"/>
          <a:lstStyle/>
          <a:p>
            <a:pPr algn="r"/>
            <a:r>
              <a:rPr kumimoji="1" lang="en-US" altLang="zh-CN" sz="1600">
                <a:ln w="12700">
                  <a:noFill/>
                </a:ln>
                <a:solidFill>
                  <a:srgbClr val="3F3F3F">
                    <a:alpha val="100000"/>
                  </a:srgbClr>
                </a:solidFill>
                <a:latin typeface="SourceHanSerifJP-Bold"/>
                <a:ea typeface="SourceHanSerifJP-Bold"/>
                <a:cs typeface="SourceHanSerifJP-Bold"/>
              </a:rPr>
              <a:t>相手を説得することではなく、気づきを促すことを目的とする</a:t>
            </a:r>
            <a:endParaRPr kumimoji="1" lang="zh-CN" altLang="en-US"/>
          </a:p>
        </p:txBody>
      </p:sp>
      <p:sp>
        <p:nvSpPr>
          <p:cNvPr id="10" name="标题 1"/>
          <p:cNvSpPr txBox="1"/>
          <p:nvPr/>
        </p:nvSpPr>
        <p:spPr>
          <a:xfrm rot="0" flipH="0" flipV="0">
            <a:off x="7842090" y="1130300"/>
            <a:ext cx="3676810" cy="804714"/>
          </a:xfrm>
          <a:prstGeom prst="rect">
            <a:avLst/>
          </a:prstGeom>
          <a:noFill/>
          <a:ln>
            <a:noFill/>
          </a:ln>
        </p:spPr>
        <p:txBody>
          <a:bodyPr vert="horz" wrap="none" lIns="0" tIns="0" rIns="0" bIns="0" rtlCol="0" anchor="b"/>
          <a:lstStyle/>
          <a:p>
            <a:pPr algn="l"/>
            <a:r>
              <a:rPr kumimoji="1" lang="en-US" altLang="zh-CN" sz="1317">
                <a:ln w="12700">
                  <a:noFill/>
                </a:ln>
                <a:solidFill>
                  <a:srgbClr val="3F3F3F">
                    <a:alpha val="100000"/>
                  </a:srgbClr>
                </a:solidFill>
                <a:latin typeface="SourceHanSerifJP-Bold"/>
                <a:ea typeface="SourceHanSerifJP-Bold"/>
                <a:cs typeface="SourceHanSerifJP-Bold"/>
              </a:rPr>
              <a:t>理性的思考を刺激し、新しいアイデアを生み出す</a:t>
            </a:r>
            <a:endParaRPr kumimoji="1" lang="zh-CN" altLang="en-US"/>
          </a:p>
        </p:txBody>
      </p:sp>
      <p:sp>
        <p:nvSpPr>
          <p:cNvPr id="11" name="标题 1"/>
          <p:cNvSpPr txBox="1"/>
          <p:nvPr/>
        </p:nvSpPr>
        <p:spPr>
          <a:xfrm rot="0" flipH="0" flipV="0">
            <a:off x="660400" y="2007216"/>
            <a:ext cx="3676810" cy="1080000"/>
          </a:xfrm>
          <a:prstGeom prst="rect">
            <a:avLst/>
          </a:prstGeom>
          <a:noFill/>
          <a:ln>
            <a:noFill/>
          </a:ln>
        </p:spPr>
        <p:txBody>
          <a:bodyPr vert="horz" wrap="square" lIns="0" tIns="0" rIns="0" bIns="0" rtlCol="0" anchor="t"/>
          <a:lstStyle/>
          <a:p>
            <a:pPr algn="r"/>
            <a:r>
              <a:rPr kumimoji="1" lang="en-US" altLang="zh-CN" sz="1400">
                <a:ln w="12700">
                  <a:noFill/>
                </a:ln>
                <a:solidFill>
                  <a:srgbClr val="404040">
                    <a:alpha val="100000"/>
                  </a:srgbClr>
                </a:solidFill>
                <a:latin typeface="SourceHanSerifJP-Regular"/>
                <a:ea typeface="SourceHanSerifJP-Regular"/>
                <a:cs typeface="SourceHanSerifJP-Regular"/>
              </a:rPr>
              <a:t>ソクラテス式問答法は、相手の考えを変えることを目的とするのではなく、相手の気づきを促すことを主眼とする。</a:t>
            </a:r>
            <a:endParaRPr kumimoji="1" lang="zh-CN" altLang="en-US"/>
          </a:p>
        </p:txBody>
      </p:sp>
      <p:sp>
        <p:nvSpPr>
          <p:cNvPr id="12" name="标题 1"/>
          <p:cNvSpPr txBox="1"/>
          <p:nvPr/>
        </p:nvSpPr>
        <p:spPr>
          <a:xfrm rot="0" flipH="0" flipV="0">
            <a:off x="3489325" y="4498628"/>
            <a:ext cx="5200650" cy="536809"/>
          </a:xfrm>
          <a:prstGeom prst="rect">
            <a:avLst/>
          </a:prstGeom>
          <a:noFill/>
          <a:ln>
            <a:noFill/>
          </a:ln>
        </p:spPr>
        <p:txBody>
          <a:bodyPr vert="horz" wrap="square" lIns="0" tIns="0" rIns="0" bIns="0" rtlCol="0" anchor="b"/>
          <a:lstStyle/>
          <a:p>
            <a:pPr algn="ctr"/>
            <a:r>
              <a:rPr kumimoji="1" lang="en-US" altLang="zh-CN" sz="1600">
                <a:ln w="12700">
                  <a:noFill/>
                </a:ln>
                <a:solidFill>
                  <a:srgbClr val="5F5F5F">
                    <a:alpha val="100000"/>
                  </a:srgbClr>
                </a:solidFill>
                <a:latin typeface="SourceHanSerifJP-Bold"/>
                <a:ea typeface="SourceHanSerifJP-Bold"/>
                <a:cs typeface="SourceHanSerifJP-Bold"/>
              </a:rPr>
              <a:t>相手の無知に気づかせ、真の認識に到達させる</a:t>
            </a:r>
            <a:endParaRPr kumimoji="1" lang="zh-CN" altLang="en-US"/>
          </a:p>
        </p:txBody>
      </p:sp>
      <p:sp>
        <p:nvSpPr>
          <p:cNvPr id="13" name="标题 1"/>
          <p:cNvSpPr txBox="1"/>
          <p:nvPr/>
        </p:nvSpPr>
        <p:spPr>
          <a:xfrm rot="0" flipH="0" flipV="0">
            <a:off x="3489325" y="5135744"/>
            <a:ext cx="5200650" cy="1080000"/>
          </a:xfrm>
          <a:prstGeom prst="rect">
            <a:avLst/>
          </a:prstGeom>
          <a:noFill/>
          <a:ln>
            <a:noFill/>
          </a:ln>
        </p:spPr>
        <p:txBody>
          <a:bodyPr vert="horz" wrap="square" lIns="0" tIns="0" rIns="0" bIns="0" rtlCol="0" anchor="t"/>
          <a:lstStyle/>
          <a:p>
            <a:pPr algn="ctr"/>
            <a:r>
              <a:rPr kumimoji="1" lang="en-US" altLang="zh-CN" sz="1400">
                <a:ln w="12700">
                  <a:noFill/>
                </a:ln>
                <a:solidFill>
                  <a:srgbClr val="404040">
                    <a:alpha val="100000"/>
                  </a:srgbClr>
                </a:solidFill>
                <a:latin typeface="SourceHanSerifJP-Regular"/>
                <a:ea typeface="SourceHanSerifJP-Regular"/>
                <a:cs typeface="SourceHanSerifJP-Regular"/>
              </a:rPr>
              <a:t>ソクラテス式問答法は、相手の理性的思考を刺激し、新たなアイデアや解決策を生み出すための手法である。</a:t>
            </a:r>
            <a:endParaRPr kumimoji="1" lang="zh-CN" altLang="en-US"/>
          </a:p>
        </p:txBody>
      </p:sp>
      <p:sp>
        <p:nvSpPr>
          <p:cNvPr id="14" name="标题 1"/>
          <p:cNvSpPr txBox="1"/>
          <p:nvPr/>
        </p:nvSpPr>
        <p:spPr>
          <a:xfrm rot="0" flipH="0" flipV="0">
            <a:off x="7842091" y="2007216"/>
            <a:ext cx="3676810" cy="1080000"/>
          </a:xfrm>
          <a:prstGeom prst="rect">
            <a:avLst/>
          </a:prstGeom>
          <a:noFill/>
          <a:ln>
            <a:noFill/>
          </a:ln>
        </p:spPr>
        <p:txBody>
          <a:bodyPr vert="horz" wrap="square" lIns="0" tIns="0" rIns="0" bIns="0" rtlCol="0" anchor="t"/>
          <a:lstStyle/>
          <a:p>
            <a:pPr algn="l"/>
            <a:r>
              <a:rPr kumimoji="1" lang="en-US" altLang="zh-CN" sz="1400">
                <a:ln w="12700">
                  <a:noFill/>
                </a:ln>
                <a:solidFill>
                  <a:srgbClr val="404040">
                    <a:alpha val="100000"/>
                  </a:srgbClr>
                </a:solidFill>
                <a:latin typeface="SourceHanSerifJP-Regular"/>
                <a:ea typeface="SourceHanSerifJP-Regular"/>
                <a:cs typeface="SourceHanSerifJP-Regular"/>
              </a:rPr>
              <a:t>ソクラテス式問答法は、相手の無知に気づかせることで、真の認識へと導く手段となる。</a:t>
            </a:r>
            <a:endParaRPr kumimoji="1" lang="zh-CN" altLang="en-US"/>
          </a:p>
        </p:txBody>
      </p:sp>
      <p:sp>
        <p:nvSpPr>
          <p:cNvPr id="15" name="标题 1"/>
          <p:cNvSpPr txBox="1"/>
          <p:nvPr/>
        </p:nvSpPr>
        <p:spPr>
          <a:xfrm rot="0" flipH="0" flipV="0">
            <a:off x="781050" y="406540"/>
            <a:ext cx="10671175" cy="468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SourceHanSerifJP-Bold"/>
                <a:ea typeface="SourceHanSerifJP-Bold"/>
                <a:cs typeface="SourceHanSerifJP-Bold"/>
              </a:rPr>
              <a:t>ソクラテス式問答法の特徴</a:t>
            </a:r>
            <a:endParaRPr kumimoji="1" lang="zh-CN" altLang="en-US"/>
          </a:p>
        </p:txBody>
      </p:sp>
      <p:sp>
        <p:nvSpPr>
          <p:cNvPr id="16" name="标题 1"/>
          <p:cNvSpPr txBox="1"/>
          <p:nvPr/>
        </p:nvSpPr>
        <p:spPr>
          <a:xfrm rot="0" flipH="0" flipV="0">
            <a:off x="46990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7" name="标题 1"/>
          <p:cNvSpPr txBox="1"/>
          <p:nvPr/>
        </p:nvSpPr>
        <p:spPr>
          <a:xfrm rot="0" flipH="0" flipV="0">
            <a:off x="196850" y="0"/>
            <a:ext cx="190500" cy="1028700"/>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100000"/>
          </a:blip>
          <a:srcRect l="27265" t="9677" r="1609" b="19197"/>
          <a:stretch>
            <a:fillRect/>
          </a:stretch>
        </p:blipFill>
        <p:spPr>
          <a:xfrm rot="0" flipH="0" flipV="0">
            <a:off x="0" y="0"/>
            <a:ext cx="12192000" cy="6858000"/>
          </a:xfrm>
          <a:prstGeom prst="rect">
            <a:avLst/>
          </a:prstGeom>
          <a:noFill/>
          <a:ln>
            <a:noFill/>
          </a:ln>
        </p:spPr>
      </p:pic>
      <p:sp>
        <p:nvSpPr>
          <p:cNvPr id="3" name="标题 1"/>
          <p:cNvSpPr txBox="1"/>
          <p:nvPr/>
        </p:nvSpPr>
        <p:spPr>
          <a:xfrm rot="0" flipH="0" flipV="0">
            <a:off x="10015719" y="2578099"/>
            <a:ext cx="1503181" cy="681407"/>
          </a:xfrm>
          <a:prstGeom prst="rect">
            <a:avLst/>
          </a:prstGeom>
          <a:solidFill>
            <a:schemeClr val="tx1">
              <a:lumMod val="85000"/>
              <a:lumOff val="15000"/>
            </a:schemeClr>
          </a:solidFill>
          <a:ln w="12700" cap="sq">
            <a:noFill/>
            <a:miter/>
          </a:ln>
        </p:spPr>
        <p:txBody>
          <a:bodyPr vert="horz" wrap="square" lIns="91440" tIns="45720" rIns="91440" bIns="45720" rtlCol="0" anchor="ctr"/>
          <a:lstStyle/>
          <a:p>
            <a:pPr algn="ctr"/>
            <a:endParaRPr kumimoji="1" lang="zh-CN" altLang="en-US"/>
          </a:p>
        </p:txBody>
      </p:sp>
      <p:sp>
        <p:nvSpPr>
          <p:cNvPr id="4" name="标题 1"/>
          <p:cNvSpPr txBox="1"/>
          <p:nvPr/>
        </p:nvSpPr>
        <p:spPr>
          <a:xfrm rot="0" flipH="0" flipV="0">
            <a:off x="8178800" y="1168400"/>
            <a:ext cx="3340100" cy="2009775"/>
          </a:xfrm>
          <a:prstGeom prst="rect">
            <a:avLst/>
          </a:prstGeom>
          <a:noFill/>
          <a:ln cap="sq">
            <a:noFill/>
          </a:ln>
        </p:spPr>
        <p:txBody>
          <a:bodyPr vert="horz" wrap="square" lIns="0" tIns="0" rIns="0" bIns="0" rtlCol="0" anchor="b"/>
          <a:lstStyle/>
          <a:p>
            <a:pPr algn="r"/>
            <a:r>
              <a:rPr kumimoji="1" lang="en-US" altLang="zh-CN" sz="8000">
                <a:ln w="19050">
                  <a:solidFill>
                    <a:srgbClr val="FFFFFF">
                      <a:alpha val="100000"/>
                    </a:srgbClr>
                  </a:solidFill>
                </a:ln>
                <a:solidFill>
                  <a:srgbClr val="262626">
                    <a:alpha val="100000"/>
                  </a:srgbClr>
                </a:solidFill>
                <a:latin typeface="OPPOSans H"/>
                <a:ea typeface="OPPOSans H"/>
                <a:cs typeface="OPPOSans H"/>
              </a:rPr>
              <a:t>03</a:t>
            </a:r>
            <a:endParaRPr kumimoji="1" lang="zh-CN" altLang="en-US"/>
          </a:p>
        </p:txBody>
      </p:sp>
      <p:sp>
        <p:nvSpPr>
          <p:cNvPr id="5" name="标题 1"/>
          <p:cNvSpPr txBox="1"/>
          <p:nvPr/>
        </p:nvSpPr>
        <p:spPr>
          <a:xfrm rot="0" flipH="0" flipV="0">
            <a:off x="4489450" y="3428222"/>
            <a:ext cx="7029450" cy="1791478"/>
          </a:xfrm>
          <a:prstGeom prst="rect">
            <a:avLst/>
          </a:prstGeom>
          <a:noFill/>
          <a:ln>
            <a:noFill/>
          </a:ln>
        </p:spPr>
        <p:txBody>
          <a:bodyPr vert="horz" wrap="square" lIns="0" tIns="0" rIns="0" bIns="0" rtlCol="0" anchor="t"/>
          <a:lstStyle/>
          <a:p>
            <a:pPr algn="r"/>
            <a:r>
              <a:rPr kumimoji="1" lang="en-US" altLang="zh-CN" sz="3600">
                <a:ln w="12700">
                  <a:noFill/>
                </a:ln>
                <a:solidFill>
                  <a:srgbClr val="262626">
                    <a:alpha val="100000"/>
                  </a:srgbClr>
                </a:solidFill>
                <a:latin typeface="SourceHanSerifJP-Bold"/>
                <a:ea typeface="SourceHanSerifJP-Bold"/>
                <a:cs typeface="SourceHanSerifJP-Bold"/>
              </a:rPr>
              <a:t>死刑判決と最期</a:t>
            </a:r>
            <a:endParaRPr kumimoji="1" lang="zh-CN" altLang="en-US"/>
          </a:p>
        </p:txBody>
      </p:sp>
      <p:sp>
        <p:nvSpPr>
          <p:cNvPr id="6" name="标题 1"/>
          <p:cNvSpPr txBox="1"/>
          <p:nvPr/>
        </p:nvSpPr>
        <p:spPr>
          <a:xfrm rot="0" flipH="0" flipV="0">
            <a:off x="10981633" y="765492"/>
            <a:ext cx="537267" cy="390488"/>
          </a:xfrm>
          <a:custGeom>
            <a:avLst/>
            <a:gdLst/>
            <a:rect l="l" t="t" r="r" b="b"/>
            <a:pathLst>
              <a:path w="537267" h="390488">
                <a:moveTo>
                  <a:pt x="474259" y="272460"/>
                </a:moveTo>
                <a:cubicBezTo>
                  <a:pt x="461854" y="272289"/>
                  <a:pt x="453511" y="275831"/>
                  <a:pt x="449231" y="283086"/>
                </a:cubicBezTo>
                <a:cubicBezTo>
                  <a:pt x="444952" y="290341"/>
                  <a:pt x="442960" y="302334"/>
                  <a:pt x="443255" y="319065"/>
                </a:cubicBezTo>
                <a:cubicBezTo>
                  <a:pt x="442960" y="335947"/>
                  <a:pt x="444952" y="347890"/>
                  <a:pt x="449231" y="354895"/>
                </a:cubicBezTo>
                <a:cubicBezTo>
                  <a:pt x="453511" y="361900"/>
                  <a:pt x="461854" y="365292"/>
                  <a:pt x="474259" y="365071"/>
                </a:cubicBezTo>
                <a:cubicBezTo>
                  <a:pt x="486761" y="365292"/>
                  <a:pt x="495162" y="361900"/>
                  <a:pt x="499462" y="354895"/>
                </a:cubicBezTo>
                <a:cubicBezTo>
                  <a:pt x="503763" y="347890"/>
                  <a:pt x="505763" y="335947"/>
                  <a:pt x="505463" y="319065"/>
                </a:cubicBezTo>
                <a:cubicBezTo>
                  <a:pt x="505763" y="302334"/>
                  <a:pt x="503763" y="290341"/>
                  <a:pt x="499462" y="283086"/>
                </a:cubicBezTo>
                <a:cubicBezTo>
                  <a:pt x="495162" y="275831"/>
                  <a:pt x="486761" y="272289"/>
                  <a:pt x="474259" y="272460"/>
                </a:cubicBezTo>
                <a:close/>
                <a:moveTo>
                  <a:pt x="178984" y="272460"/>
                </a:moveTo>
                <a:cubicBezTo>
                  <a:pt x="166579" y="272289"/>
                  <a:pt x="158236" y="275831"/>
                  <a:pt x="153956" y="283086"/>
                </a:cubicBezTo>
                <a:cubicBezTo>
                  <a:pt x="149677" y="290341"/>
                  <a:pt x="147685" y="302334"/>
                  <a:pt x="147980" y="319065"/>
                </a:cubicBezTo>
                <a:cubicBezTo>
                  <a:pt x="147685" y="335947"/>
                  <a:pt x="149677" y="347890"/>
                  <a:pt x="153956" y="354895"/>
                </a:cubicBezTo>
                <a:cubicBezTo>
                  <a:pt x="158236" y="361900"/>
                  <a:pt x="166579" y="365292"/>
                  <a:pt x="178984" y="365071"/>
                </a:cubicBezTo>
                <a:cubicBezTo>
                  <a:pt x="191486" y="365292"/>
                  <a:pt x="199887" y="361900"/>
                  <a:pt x="204188" y="354895"/>
                </a:cubicBezTo>
                <a:cubicBezTo>
                  <a:pt x="208488" y="347890"/>
                  <a:pt x="210488" y="335947"/>
                  <a:pt x="210188" y="319065"/>
                </a:cubicBezTo>
                <a:cubicBezTo>
                  <a:pt x="210488" y="302334"/>
                  <a:pt x="208488" y="290341"/>
                  <a:pt x="204188" y="283086"/>
                </a:cubicBezTo>
                <a:cubicBezTo>
                  <a:pt x="199887" y="275831"/>
                  <a:pt x="191486" y="272289"/>
                  <a:pt x="178984" y="272460"/>
                </a:cubicBezTo>
                <a:close/>
                <a:moveTo>
                  <a:pt x="15002" y="249657"/>
                </a:moveTo>
                <a:lnTo>
                  <a:pt x="45406" y="249657"/>
                </a:lnTo>
                <a:lnTo>
                  <a:pt x="45406" y="362071"/>
                </a:lnTo>
                <a:lnTo>
                  <a:pt x="100613" y="362071"/>
                </a:lnTo>
                <a:lnTo>
                  <a:pt x="100613" y="388474"/>
                </a:lnTo>
                <a:lnTo>
                  <a:pt x="15002" y="388474"/>
                </a:lnTo>
                <a:close/>
                <a:moveTo>
                  <a:pt x="474259" y="247656"/>
                </a:moveTo>
                <a:cubicBezTo>
                  <a:pt x="487883" y="247490"/>
                  <a:pt x="499374" y="249468"/>
                  <a:pt x="508730" y="253591"/>
                </a:cubicBezTo>
                <a:cubicBezTo>
                  <a:pt x="518087" y="257713"/>
                  <a:pt x="525177" y="264981"/>
                  <a:pt x="530000" y="275393"/>
                </a:cubicBezTo>
                <a:cubicBezTo>
                  <a:pt x="534822" y="285806"/>
                  <a:pt x="537245" y="300363"/>
                  <a:pt x="537267" y="319065"/>
                </a:cubicBezTo>
                <a:cubicBezTo>
                  <a:pt x="537245" y="337768"/>
                  <a:pt x="534822" y="352325"/>
                  <a:pt x="530000" y="362737"/>
                </a:cubicBezTo>
                <a:cubicBezTo>
                  <a:pt x="525177" y="373150"/>
                  <a:pt x="518087" y="380417"/>
                  <a:pt x="508730" y="384540"/>
                </a:cubicBezTo>
                <a:cubicBezTo>
                  <a:pt x="499374" y="388663"/>
                  <a:pt x="487883" y="390641"/>
                  <a:pt x="474259" y="390474"/>
                </a:cubicBezTo>
                <a:cubicBezTo>
                  <a:pt x="460824" y="390641"/>
                  <a:pt x="449423" y="388663"/>
                  <a:pt x="440055" y="384540"/>
                </a:cubicBezTo>
                <a:cubicBezTo>
                  <a:pt x="430687" y="380417"/>
                  <a:pt x="423553" y="373150"/>
                  <a:pt x="418652" y="362737"/>
                </a:cubicBezTo>
                <a:cubicBezTo>
                  <a:pt x="413752" y="352325"/>
                  <a:pt x="411285" y="337768"/>
                  <a:pt x="411251" y="319065"/>
                </a:cubicBezTo>
                <a:cubicBezTo>
                  <a:pt x="411285" y="300363"/>
                  <a:pt x="413752" y="285806"/>
                  <a:pt x="418652" y="275393"/>
                </a:cubicBezTo>
                <a:cubicBezTo>
                  <a:pt x="423553" y="264981"/>
                  <a:pt x="430687" y="257713"/>
                  <a:pt x="440055" y="253591"/>
                </a:cubicBezTo>
                <a:cubicBezTo>
                  <a:pt x="449423" y="249468"/>
                  <a:pt x="460824" y="247490"/>
                  <a:pt x="474259" y="247656"/>
                </a:cubicBezTo>
                <a:close/>
                <a:moveTo>
                  <a:pt x="337785" y="247656"/>
                </a:moveTo>
                <a:cubicBezTo>
                  <a:pt x="344682" y="247665"/>
                  <a:pt x="351541" y="248098"/>
                  <a:pt x="358363" y="248957"/>
                </a:cubicBezTo>
                <a:cubicBezTo>
                  <a:pt x="365184" y="249815"/>
                  <a:pt x="370793" y="251049"/>
                  <a:pt x="375190" y="252657"/>
                </a:cubicBezTo>
                <a:lnTo>
                  <a:pt x="375190" y="279260"/>
                </a:lnTo>
                <a:cubicBezTo>
                  <a:pt x="369931" y="277364"/>
                  <a:pt x="364297" y="275956"/>
                  <a:pt x="358288" y="275035"/>
                </a:cubicBezTo>
                <a:cubicBezTo>
                  <a:pt x="352279" y="274114"/>
                  <a:pt x="346245" y="273656"/>
                  <a:pt x="340185" y="273660"/>
                </a:cubicBezTo>
                <a:cubicBezTo>
                  <a:pt x="326938" y="273351"/>
                  <a:pt x="317178" y="276518"/>
                  <a:pt x="310907" y="283161"/>
                </a:cubicBezTo>
                <a:cubicBezTo>
                  <a:pt x="304635" y="289803"/>
                  <a:pt x="301526" y="301772"/>
                  <a:pt x="301581" y="319065"/>
                </a:cubicBezTo>
                <a:cubicBezTo>
                  <a:pt x="301536" y="331218"/>
                  <a:pt x="302736" y="340629"/>
                  <a:pt x="305181" y="347299"/>
                </a:cubicBezTo>
                <a:cubicBezTo>
                  <a:pt x="307626" y="353969"/>
                  <a:pt x="311582" y="358594"/>
                  <a:pt x="317049" y="361174"/>
                </a:cubicBezTo>
                <a:cubicBezTo>
                  <a:pt x="322517" y="363755"/>
                  <a:pt x="329762" y="364987"/>
                  <a:pt x="338785" y="364871"/>
                </a:cubicBezTo>
                <a:cubicBezTo>
                  <a:pt x="341565" y="364884"/>
                  <a:pt x="344157" y="364809"/>
                  <a:pt x="346561" y="364646"/>
                </a:cubicBezTo>
                <a:cubicBezTo>
                  <a:pt x="348966" y="364484"/>
                  <a:pt x="351308" y="364159"/>
                  <a:pt x="353587" y="363671"/>
                </a:cubicBezTo>
                <a:lnTo>
                  <a:pt x="353587" y="333667"/>
                </a:lnTo>
                <a:lnTo>
                  <a:pt x="329984" y="333667"/>
                </a:lnTo>
                <a:lnTo>
                  <a:pt x="329984" y="308264"/>
                </a:lnTo>
                <a:lnTo>
                  <a:pt x="381791" y="308264"/>
                </a:lnTo>
                <a:lnTo>
                  <a:pt x="381791" y="384274"/>
                </a:lnTo>
                <a:cubicBezTo>
                  <a:pt x="376452" y="386020"/>
                  <a:pt x="369827" y="387478"/>
                  <a:pt x="361913" y="388649"/>
                </a:cubicBezTo>
                <a:cubicBezTo>
                  <a:pt x="354000" y="389820"/>
                  <a:pt x="345624" y="390428"/>
                  <a:pt x="336785" y="390474"/>
                </a:cubicBezTo>
                <a:cubicBezTo>
                  <a:pt x="322528" y="390671"/>
                  <a:pt x="310304" y="388811"/>
                  <a:pt x="300114" y="384896"/>
                </a:cubicBezTo>
                <a:cubicBezTo>
                  <a:pt x="289924" y="380981"/>
                  <a:pt x="282100" y="373831"/>
                  <a:pt x="276644" y="363449"/>
                </a:cubicBezTo>
                <a:cubicBezTo>
                  <a:pt x="271188" y="353066"/>
                  <a:pt x="268432" y="338271"/>
                  <a:pt x="268376" y="319065"/>
                </a:cubicBezTo>
                <a:cubicBezTo>
                  <a:pt x="268437" y="301308"/>
                  <a:pt x="271250" y="287195"/>
                  <a:pt x="276815" y="276727"/>
                </a:cubicBezTo>
                <a:cubicBezTo>
                  <a:pt x="282379" y="266259"/>
                  <a:pt x="290334" y="258769"/>
                  <a:pt x="300677" y="254257"/>
                </a:cubicBezTo>
                <a:cubicBezTo>
                  <a:pt x="311020" y="249746"/>
                  <a:pt x="323390" y="247545"/>
                  <a:pt x="337785" y="247656"/>
                </a:cubicBezTo>
                <a:close/>
                <a:moveTo>
                  <a:pt x="178984" y="247656"/>
                </a:moveTo>
                <a:cubicBezTo>
                  <a:pt x="192608" y="247490"/>
                  <a:pt x="204099" y="249468"/>
                  <a:pt x="213455" y="253591"/>
                </a:cubicBezTo>
                <a:cubicBezTo>
                  <a:pt x="222812" y="257713"/>
                  <a:pt x="229902" y="264981"/>
                  <a:pt x="234725" y="275393"/>
                </a:cubicBezTo>
                <a:cubicBezTo>
                  <a:pt x="239547" y="285806"/>
                  <a:pt x="241970" y="300363"/>
                  <a:pt x="241992" y="319065"/>
                </a:cubicBezTo>
                <a:cubicBezTo>
                  <a:pt x="241970" y="337768"/>
                  <a:pt x="239547" y="352325"/>
                  <a:pt x="234725" y="362737"/>
                </a:cubicBezTo>
                <a:cubicBezTo>
                  <a:pt x="229902" y="373150"/>
                  <a:pt x="222812" y="380417"/>
                  <a:pt x="213455" y="384540"/>
                </a:cubicBezTo>
                <a:cubicBezTo>
                  <a:pt x="204099" y="388663"/>
                  <a:pt x="192608" y="390641"/>
                  <a:pt x="178984" y="390474"/>
                </a:cubicBezTo>
                <a:cubicBezTo>
                  <a:pt x="165549" y="390641"/>
                  <a:pt x="154148" y="388663"/>
                  <a:pt x="144780" y="384540"/>
                </a:cubicBezTo>
                <a:cubicBezTo>
                  <a:pt x="135412" y="380417"/>
                  <a:pt x="128278" y="373150"/>
                  <a:pt x="123377" y="362737"/>
                </a:cubicBezTo>
                <a:cubicBezTo>
                  <a:pt x="118477" y="352325"/>
                  <a:pt x="116010" y="337768"/>
                  <a:pt x="115976" y="319065"/>
                </a:cubicBezTo>
                <a:cubicBezTo>
                  <a:pt x="116010" y="300363"/>
                  <a:pt x="118477" y="285806"/>
                  <a:pt x="123377" y="275393"/>
                </a:cubicBezTo>
                <a:cubicBezTo>
                  <a:pt x="128278" y="264981"/>
                  <a:pt x="135412" y="257713"/>
                  <a:pt x="144780" y="253591"/>
                </a:cubicBezTo>
                <a:cubicBezTo>
                  <a:pt x="154148" y="249468"/>
                  <a:pt x="165549" y="247490"/>
                  <a:pt x="178984" y="247656"/>
                </a:cubicBezTo>
                <a:close/>
                <a:moveTo>
                  <a:pt x="421729" y="13608"/>
                </a:moveTo>
                <a:lnTo>
                  <a:pt x="421729" y="71215"/>
                </a:lnTo>
                <a:lnTo>
                  <a:pt x="438931" y="71215"/>
                </a:lnTo>
                <a:cubicBezTo>
                  <a:pt x="449042" y="71205"/>
                  <a:pt x="456957" y="70514"/>
                  <a:pt x="462675" y="69141"/>
                </a:cubicBezTo>
                <a:cubicBezTo>
                  <a:pt x="468393" y="67768"/>
                  <a:pt x="472455" y="64973"/>
                  <a:pt x="474862" y="60755"/>
                </a:cubicBezTo>
                <a:cubicBezTo>
                  <a:pt x="477268" y="56537"/>
                  <a:pt x="478560" y="50156"/>
                  <a:pt x="478736" y="41612"/>
                </a:cubicBezTo>
                <a:cubicBezTo>
                  <a:pt x="478678" y="30406"/>
                  <a:pt x="475694" y="22913"/>
                  <a:pt x="469785" y="19134"/>
                </a:cubicBezTo>
                <a:cubicBezTo>
                  <a:pt x="463876" y="15354"/>
                  <a:pt x="453591" y="13512"/>
                  <a:pt x="438931" y="13608"/>
                </a:cubicBezTo>
                <a:close/>
                <a:moveTo>
                  <a:pt x="186909" y="11608"/>
                </a:moveTo>
                <a:cubicBezTo>
                  <a:pt x="175218" y="11787"/>
                  <a:pt x="166130" y="13829"/>
                  <a:pt x="159646" y="17735"/>
                </a:cubicBezTo>
                <a:cubicBezTo>
                  <a:pt x="153163" y="21640"/>
                  <a:pt x="148624" y="27935"/>
                  <a:pt x="146030" y="36618"/>
                </a:cubicBezTo>
                <a:cubicBezTo>
                  <a:pt x="143436" y="45302"/>
                  <a:pt x="142127" y="56901"/>
                  <a:pt x="142104" y="71415"/>
                </a:cubicBezTo>
                <a:cubicBezTo>
                  <a:pt x="141770" y="93160"/>
                  <a:pt x="144837" y="108628"/>
                  <a:pt x="151305" y="117821"/>
                </a:cubicBezTo>
                <a:cubicBezTo>
                  <a:pt x="157772" y="127014"/>
                  <a:pt x="169640" y="131481"/>
                  <a:pt x="186909" y="131223"/>
                </a:cubicBezTo>
                <a:cubicBezTo>
                  <a:pt x="198601" y="131059"/>
                  <a:pt x="207688" y="129076"/>
                  <a:pt x="214172" y="125274"/>
                </a:cubicBezTo>
                <a:cubicBezTo>
                  <a:pt x="220655" y="121472"/>
                  <a:pt x="225194" y="115237"/>
                  <a:pt x="227788" y="106568"/>
                </a:cubicBezTo>
                <a:cubicBezTo>
                  <a:pt x="230382" y="97899"/>
                  <a:pt x="231691" y="86181"/>
                  <a:pt x="231715" y="71415"/>
                </a:cubicBezTo>
                <a:cubicBezTo>
                  <a:pt x="231691" y="56835"/>
                  <a:pt x="230382" y="45191"/>
                  <a:pt x="227788" y="36485"/>
                </a:cubicBezTo>
                <a:cubicBezTo>
                  <a:pt x="225194" y="27779"/>
                  <a:pt x="220655" y="21484"/>
                  <a:pt x="214172" y="17601"/>
                </a:cubicBezTo>
                <a:cubicBezTo>
                  <a:pt x="207688" y="13718"/>
                  <a:pt x="198601" y="11720"/>
                  <a:pt x="186909" y="11608"/>
                </a:cubicBezTo>
                <a:close/>
                <a:moveTo>
                  <a:pt x="408527" y="2007"/>
                </a:moveTo>
                <a:lnTo>
                  <a:pt x="439131" y="2007"/>
                </a:lnTo>
                <a:cubicBezTo>
                  <a:pt x="452492" y="2051"/>
                  <a:pt x="462997" y="3251"/>
                  <a:pt x="470646" y="5607"/>
                </a:cubicBezTo>
                <a:cubicBezTo>
                  <a:pt x="478295" y="7963"/>
                  <a:pt x="483733" y="12008"/>
                  <a:pt x="486959" y="17742"/>
                </a:cubicBezTo>
                <a:cubicBezTo>
                  <a:pt x="490186" y="23476"/>
                  <a:pt x="491845" y="31433"/>
                  <a:pt x="491938" y="41612"/>
                </a:cubicBezTo>
                <a:cubicBezTo>
                  <a:pt x="492009" y="53596"/>
                  <a:pt x="489717" y="62681"/>
                  <a:pt x="485062" y="68865"/>
                </a:cubicBezTo>
                <a:cubicBezTo>
                  <a:pt x="480407" y="75049"/>
                  <a:pt x="472964" y="79033"/>
                  <a:pt x="462734" y="80817"/>
                </a:cubicBezTo>
                <a:lnTo>
                  <a:pt x="505139" y="140824"/>
                </a:lnTo>
                <a:lnTo>
                  <a:pt x="489337" y="140824"/>
                </a:lnTo>
                <a:lnTo>
                  <a:pt x="449132" y="82417"/>
                </a:lnTo>
                <a:cubicBezTo>
                  <a:pt x="448224" y="82513"/>
                  <a:pt x="446990" y="82571"/>
                  <a:pt x="445432" y="82592"/>
                </a:cubicBezTo>
                <a:cubicBezTo>
                  <a:pt x="443873" y="82613"/>
                  <a:pt x="442040" y="82621"/>
                  <a:pt x="439931" y="82617"/>
                </a:cubicBezTo>
                <a:lnTo>
                  <a:pt x="421729" y="82617"/>
                </a:lnTo>
                <a:lnTo>
                  <a:pt x="421729" y="140824"/>
                </a:lnTo>
                <a:lnTo>
                  <a:pt x="408527" y="140824"/>
                </a:lnTo>
                <a:close/>
                <a:moveTo>
                  <a:pt x="274377" y="2007"/>
                </a:moveTo>
                <a:lnTo>
                  <a:pt x="287579" y="2007"/>
                </a:lnTo>
                <a:lnTo>
                  <a:pt x="287579" y="92218"/>
                </a:lnTo>
                <a:cubicBezTo>
                  <a:pt x="287408" y="106961"/>
                  <a:pt x="290150" y="117179"/>
                  <a:pt x="295805" y="122872"/>
                </a:cubicBezTo>
                <a:cubicBezTo>
                  <a:pt x="301460" y="128564"/>
                  <a:pt x="311053" y="131281"/>
                  <a:pt x="324583" y="131023"/>
                </a:cubicBezTo>
                <a:cubicBezTo>
                  <a:pt x="338752" y="131281"/>
                  <a:pt x="348620" y="128564"/>
                  <a:pt x="354187" y="122872"/>
                </a:cubicBezTo>
                <a:cubicBezTo>
                  <a:pt x="359755" y="117179"/>
                  <a:pt x="362422" y="106961"/>
                  <a:pt x="362188" y="92218"/>
                </a:cubicBezTo>
                <a:lnTo>
                  <a:pt x="362188" y="2007"/>
                </a:lnTo>
                <a:lnTo>
                  <a:pt x="375190" y="2007"/>
                </a:lnTo>
                <a:lnTo>
                  <a:pt x="375190" y="96218"/>
                </a:lnTo>
                <a:cubicBezTo>
                  <a:pt x="375223" y="112512"/>
                  <a:pt x="371056" y="124380"/>
                  <a:pt x="362688" y="131823"/>
                </a:cubicBezTo>
                <a:cubicBezTo>
                  <a:pt x="354321" y="139266"/>
                  <a:pt x="341552" y="142933"/>
                  <a:pt x="324383" y="142824"/>
                </a:cubicBezTo>
                <a:cubicBezTo>
                  <a:pt x="307248" y="142970"/>
                  <a:pt x="294613" y="139378"/>
                  <a:pt x="286479" y="132048"/>
                </a:cubicBezTo>
                <a:cubicBezTo>
                  <a:pt x="278344" y="124718"/>
                  <a:pt x="274311" y="112775"/>
                  <a:pt x="274377" y="96218"/>
                </a:cubicBezTo>
                <a:close/>
                <a:moveTo>
                  <a:pt x="0" y="2007"/>
                </a:moveTo>
                <a:lnTo>
                  <a:pt x="15202" y="2007"/>
                </a:lnTo>
                <a:lnTo>
                  <a:pt x="55207" y="67215"/>
                </a:lnTo>
                <a:lnTo>
                  <a:pt x="56407" y="67215"/>
                </a:lnTo>
                <a:lnTo>
                  <a:pt x="95812" y="2007"/>
                </a:lnTo>
                <a:lnTo>
                  <a:pt x="110614" y="2007"/>
                </a:lnTo>
                <a:lnTo>
                  <a:pt x="61808" y="79416"/>
                </a:lnTo>
                <a:lnTo>
                  <a:pt x="61808" y="140824"/>
                </a:lnTo>
                <a:lnTo>
                  <a:pt x="48406" y="140824"/>
                </a:lnTo>
                <a:lnTo>
                  <a:pt x="48406" y="79616"/>
                </a:lnTo>
                <a:close/>
                <a:moveTo>
                  <a:pt x="186909" y="6"/>
                </a:moveTo>
                <a:cubicBezTo>
                  <a:pt x="200290" y="-123"/>
                  <a:pt x="211311" y="2003"/>
                  <a:pt x="219972" y="6385"/>
                </a:cubicBezTo>
                <a:cubicBezTo>
                  <a:pt x="228634" y="10767"/>
                  <a:pt x="235062" y="18183"/>
                  <a:pt x="239256" y="28632"/>
                </a:cubicBezTo>
                <a:cubicBezTo>
                  <a:pt x="243451" y="39082"/>
                  <a:pt x="245537" y="53343"/>
                  <a:pt x="245516" y="71415"/>
                </a:cubicBezTo>
                <a:cubicBezTo>
                  <a:pt x="245537" y="89488"/>
                  <a:pt x="243451" y="103749"/>
                  <a:pt x="239256" y="114198"/>
                </a:cubicBezTo>
                <a:cubicBezTo>
                  <a:pt x="235062" y="124648"/>
                  <a:pt x="228634" y="132064"/>
                  <a:pt x="219972" y="136446"/>
                </a:cubicBezTo>
                <a:cubicBezTo>
                  <a:pt x="211311" y="140828"/>
                  <a:pt x="200290" y="142954"/>
                  <a:pt x="186909" y="142824"/>
                </a:cubicBezTo>
                <a:cubicBezTo>
                  <a:pt x="173284" y="142776"/>
                  <a:pt x="162174" y="140605"/>
                  <a:pt x="153579" y="136312"/>
                </a:cubicBezTo>
                <a:cubicBezTo>
                  <a:pt x="144984" y="132019"/>
                  <a:pt x="138645" y="124692"/>
                  <a:pt x="134562" y="114332"/>
                </a:cubicBezTo>
                <a:cubicBezTo>
                  <a:pt x="130479" y="103971"/>
                  <a:pt x="128392" y="89666"/>
                  <a:pt x="128302" y="71415"/>
                </a:cubicBezTo>
                <a:cubicBezTo>
                  <a:pt x="128273" y="53343"/>
                  <a:pt x="130330" y="39082"/>
                  <a:pt x="134473" y="28632"/>
                </a:cubicBezTo>
                <a:cubicBezTo>
                  <a:pt x="138615" y="18183"/>
                  <a:pt x="145014" y="10767"/>
                  <a:pt x="153668" y="6385"/>
                </a:cubicBezTo>
                <a:cubicBezTo>
                  <a:pt x="162322" y="2003"/>
                  <a:pt x="173402" y="-123"/>
                  <a:pt x="186909" y="6"/>
                </a:cubicBezTo>
                <a:close/>
              </a:path>
            </a:pathLst>
          </a:custGeom>
          <a:solidFill>
            <a:schemeClr val="tx1">
              <a:lumMod val="85000"/>
              <a:lumOff val="15000"/>
            </a:schemeClr>
          </a:solidFill>
          <a:ln cap="sq">
            <a:noFill/>
          </a:ln>
          <a:effectLst/>
        </p:spPr>
        <p:txBody>
          <a:bodyPr vert="horz" wrap="square" lIns="91440" tIns="45720" rIns="91440" bIns="45720" rtlCol="0" anchor="t"/>
          <a:lstStyle/>
          <a:p>
            <a:pPr algn="l"/>
            <a:endParaRPr kumimoji="1" lang="zh-CN" altLang="en-US"/>
          </a:p>
        </p:txBody>
      </p:sp>
    </p:spTree>
  </p:cSld>
</p:sld>
</file>

<file path=ppt/theme/_rels/theme1.xml.rels><?xml version="1.0" encoding="UTF-8" standalone="yes"?>
<Relationships xmlns="http://schemas.openxmlformats.org/package/2006/relationships">

</Relationships>
</file>

<file path=ppt/theme/theme1.xml><?xml version="1.0" encoding="utf-8"?>
<a:theme xmlns:a="http://schemas.openxmlformats.org/drawingml/2006/main" xmlns:r="http://schemas.openxmlformats.org/officeDocument/2006/relationships" xmlns:p="http://schemas.openxmlformats.org/presentationml/2006/main" name="Office 主题​​">
  <a:themeElements>
    <a:clrScheme name="Office">
      <a:dk1>
        <a:srgbClr val="000000"/>
      </a:dk1>
      <a:lt1>
        <a:srgbClr val="FFFFFF"/>
      </a:lt1>
      <a:dk2>
        <a:srgbClr val="4A66AC"/>
      </a:dk2>
      <a:lt2>
        <a:srgbClr val="E0EBF6"/>
      </a:lt2>
      <a:accent1>
        <a:srgbClr val="3F3F3F"/>
      </a:accent1>
      <a:accent2>
        <a:srgbClr val="5F5F5F"/>
      </a:accent2>
      <a:accent3>
        <a:srgbClr val="808080"/>
      </a:accent3>
      <a:accent4>
        <a:srgbClr val="969696"/>
      </a:accent4>
      <a:accent5>
        <a:srgbClr val="B2B2B2"/>
      </a:accent5>
      <a:accent6>
        <a:srgbClr val="C6C6C6"/>
      </a:accent6>
      <a:hlink>
        <a:srgbClr val="000000"/>
      </a:hlink>
      <a:folHlink>
        <a:srgbClr val="00000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